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33"/>
  </p:notesMasterIdLst>
  <p:sldIdLst>
    <p:sldId id="346" r:id="rId2"/>
    <p:sldId id="349" r:id="rId3"/>
    <p:sldId id="284" r:id="rId4"/>
    <p:sldId id="316" r:id="rId5"/>
    <p:sldId id="286" r:id="rId6"/>
    <p:sldId id="287" r:id="rId7"/>
    <p:sldId id="351" r:id="rId8"/>
    <p:sldId id="288" r:id="rId9"/>
    <p:sldId id="289" r:id="rId10"/>
    <p:sldId id="290" r:id="rId11"/>
    <p:sldId id="307" r:id="rId12"/>
    <p:sldId id="317" r:id="rId13"/>
    <p:sldId id="318" r:id="rId14"/>
    <p:sldId id="292" r:id="rId15"/>
    <p:sldId id="291" r:id="rId16"/>
    <p:sldId id="293" r:id="rId17"/>
    <p:sldId id="294" r:id="rId18"/>
    <p:sldId id="295" r:id="rId19"/>
    <p:sldId id="319" r:id="rId20"/>
    <p:sldId id="296" r:id="rId21"/>
    <p:sldId id="297" r:id="rId22"/>
    <p:sldId id="352" r:id="rId23"/>
    <p:sldId id="298" r:id="rId24"/>
    <p:sldId id="299" r:id="rId25"/>
    <p:sldId id="300" r:id="rId26"/>
    <p:sldId id="303" r:id="rId27"/>
    <p:sldId id="302" r:id="rId28"/>
    <p:sldId id="304" r:id="rId29"/>
    <p:sldId id="305" r:id="rId30"/>
    <p:sldId id="308" r:id="rId31"/>
    <p:sldId id="350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F8F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605D8D1-30AF-4EBE-BF5D-7E2A9A7F78EB}" v="222" dt="2024-01-27T16:46:36.9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 autoAdjust="0"/>
    <p:restoredTop sz="91360" autoAdjust="0"/>
  </p:normalViewPr>
  <p:slideViewPr>
    <p:cSldViewPr snapToGrid="0">
      <p:cViewPr varScale="1">
        <p:scale>
          <a:sx n="145" d="100"/>
          <a:sy n="145" d="100"/>
        </p:scale>
        <p:origin x="804" y="88"/>
      </p:cViewPr>
      <p:guideLst/>
    </p:cSldViewPr>
  </p:slideViewPr>
  <p:outlineViewPr>
    <p:cViewPr>
      <p:scale>
        <a:sx n="33" d="100"/>
        <a:sy n="33" d="100"/>
      </p:scale>
      <p:origin x="0" y="-686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Bouchard" userId="2fc9e66d-ba45-474f-8a9f-7086b34a7d26" providerId="ADAL" clId="{9E859208-F166-47AA-B72C-21A4BFA05892}"/>
    <pc:docChg chg="custSel modSld">
      <pc:chgData name="Kevin Bouchard" userId="2fc9e66d-ba45-474f-8a9f-7086b34a7d26" providerId="ADAL" clId="{9E859208-F166-47AA-B72C-21A4BFA05892}" dt="2023-07-26T22:38:34.825" v="36" actId="20577"/>
      <pc:docMkLst>
        <pc:docMk/>
      </pc:docMkLst>
      <pc:sldChg chg="modSp mod">
        <pc:chgData name="Kevin Bouchard" userId="2fc9e66d-ba45-474f-8a9f-7086b34a7d26" providerId="ADAL" clId="{9E859208-F166-47AA-B72C-21A4BFA05892}" dt="2023-07-26T19:00:16.123" v="10" actId="20577"/>
        <pc:sldMkLst>
          <pc:docMk/>
          <pc:sldMk cId="1004256375" sldId="256"/>
        </pc:sldMkLst>
        <pc:spChg chg="mod">
          <ac:chgData name="Kevin Bouchard" userId="2fc9e66d-ba45-474f-8a9f-7086b34a7d26" providerId="ADAL" clId="{9E859208-F166-47AA-B72C-21A4BFA05892}" dt="2023-07-26T19:00:16.123" v="10" actId="20577"/>
          <ac:spMkLst>
            <pc:docMk/>
            <pc:sldMk cId="1004256375" sldId="256"/>
            <ac:spMk id="3" creationId="{00000000-0000-0000-0000-000000000000}"/>
          </ac:spMkLst>
        </pc:spChg>
      </pc:sldChg>
      <pc:sldChg chg="modSp mod">
        <pc:chgData name="Kevin Bouchard" userId="2fc9e66d-ba45-474f-8a9f-7086b34a7d26" providerId="ADAL" clId="{9E859208-F166-47AA-B72C-21A4BFA05892}" dt="2023-07-26T19:00:41.895" v="27" actId="20577"/>
        <pc:sldMkLst>
          <pc:docMk/>
          <pc:sldMk cId="1823829716" sldId="258"/>
        </pc:sldMkLst>
        <pc:spChg chg="mod">
          <ac:chgData name="Kevin Bouchard" userId="2fc9e66d-ba45-474f-8a9f-7086b34a7d26" providerId="ADAL" clId="{9E859208-F166-47AA-B72C-21A4BFA05892}" dt="2023-07-26T19:00:41.895" v="27" actId="20577"/>
          <ac:spMkLst>
            <pc:docMk/>
            <pc:sldMk cId="1823829716" sldId="258"/>
            <ac:spMk id="3" creationId="{00000000-0000-0000-0000-000000000000}"/>
          </ac:spMkLst>
        </pc:spChg>
      </pc:sldChg>
      <pc:sldChg chg="modSp mod">
        <pc:chgData name="Kevin Bouchard" userId="2fc9e66d-ba45-474f-8a9f-7086b34a7d26" providerId="ADAL" clId="{9E859208-F166-47AA-B72C-21A4BFA05892}" dt="2023-07-26T19:01:16.940" v="31" actId="6549"/>
        <pc:sldMkLst>
          <pc:docMk/>
          <pc:sldMk cId="1055149725" sldId="276"/>
        </pc:sldMkLst>
        <pc:spChg chg="mod">
          <ac:chgData name="Kevin Bouchard" userId="2fc9e66d-ba45-474f-8a9f-7086b34a7d26" providerId="ADAL" clId="{9E859208-F166-47AA-B72C-21A4BFA05892}" dt="2023-07-26T19:01:16.940" v="31" actId="6549"/>
          <ac:spMkLst>
            <pc:docMk/>
            <pc:sldMk cId="1055149725" sldId="276"/>
            <ac:spMk id="3" creationId="{00000000-0000-0000-0000-000000000000}"/>
          </ac:spMkLst>
        </pc:spChg>
      </pc:sldChg>
      <pc:sldChg chg="modSp mod">
        <pc:chgData name="Kevin Bouchard" userId="2fc9e66d-ba45-474f-8a9f-7086b34a7d26" providerId="ADAL" clId="{9E859208-F166-47AA-B72C-21A4BFA05892}" dt="2023-07-26T19:02:42.374" v="32" actId="20577"/>
        <pc:sldMkLst>
          <pc:docMk/>
          <pc:sldMk cId="3908774595" sldId="277"/>
        </pc:sldMkLst>
        <pc:spChg chg="mod">
          <ac:chgData name="Kevin Bouchard" userId="2fc9e66d-ba45-474f-8a9f-7086b34a7d26" providerId="ADAL" clId="{9E859208-F166-47AA-B72C-21A4BFA05892}" dt="2023-07-26T19:02:42.374" v="32" actId="20577"/>
          <ac:spMkLst>
            <pc:docMk/>
            <pc:sldMk cId="3908774595" sldId="277"/>
            <ac:spMk id="8" creationId="{00000000-0000-0000-0000-000000000000}"/>
          </ac:spMkLst>
        </pc:spChg>
      </pc:sldChg>
      <pc:sldChg chg="modSp mod">
        <pc:chgData name="Kevin Bouchard" userId="2fc9e66d-ba45-474f-8a9f-7086b34a7d26" providerId="ADAL" clId="{9E859208-F166-47AA-B72C-21A4BFA05892}" dt="2023-07-26T19:03:36.219" v="35" actId="14100"/>
        <pc:sldMkLst>
          <pc:docMk/>
          <pc:sldMk cId="1597619003" sldId="279"/>
        </pc:sldMkLst>
        <pc:spChg chg="mod">
          <ac:chgData name="Kevin Bouchard" userId="2fc9e66d-ba45-474f-8a9f-7086b34a7d26" providerId="ADAL" clId="{9E859208-F166-47AA-B72C-21A4BFA05892}" dt="2023-07-26T19:03:36.219" v="35" actId="14100"/>
          <ac:spMkLst>
            <pc:docMk/>
            <pc:sldMk cId="1597619003" sldId="279"/>
            <ac:spMk id="9" creationId="{00000000-0000-0000-0000-000000000000}"/>
          </ac:spMkLst>
        </pc:spChg>
      </pc:sldChg>
      <pc:sldChg chg="modSp">
        <pc:chgData name="Kevin Bouchard" userId="2fc9e66d-ba45-474f-8a9f-7086b34a7d26" providerId="ADAL" clId="{9E859208-F166-47AA-B72C-21A4BFA05892}" dt="2023-07-26T22:38:34.825" v="36" actId="20577"/>
        <pc:sldMkLst>
          <pc:docMk/>
          <pc:sldMk cId="2729031792" sldId="283"/>
        </pc:sldMkLst>
        <pc:spChg chg="mod">
          <ac:chgData name="Kevin Bouchard" userId="2fc9e66d-ba45-474f-8a9f-7086b34a7d26" providerId="ADAL" clId="{9E859208-F166-47AA-B72C-21A4BFA05892}" dt="2023-07-26T22:38:34.825" v="36" actId="20577"/>
          <ac:spMkLst>
            <pc:docMk/>
            <pc:sldMk cId="2729031792" sldId="283"/>
            <ac:spMk id="3" creationId="{00000000-0000-0000-0000-000000000000}"/>
          </ac:spMkLst>
        </pc:spChg>
      </pc:sldChg>
    </pc:docChg>
  </pc:docChgLst>
  <pc:docChgLst>
    <pc:chgData name="Kevin Bouchard" userId="2fc9e66d-ba45-474f-8a9f-7086b34a7d26" providerId="ADAL" clId="{C605D8D1-30AF-4EBE-BF5D-7E2A9A7F78EB}"/>
    <pc:docChg chg="undo redo custSel addSld delSld modSld modMainMaster modNotesMaster">
      <pc:chgData name="Kevin Bouchard" userId="2fc9e66d-ba45-474f-8a9f-7086b34a7d26" providerId="ADAL" clId="{C605D8D1-30AF-4EBE-BF5D-7E2A9A7F78EB}" dt="2024-01-27T16:55:03.393" v="2625" actId="1076"/>
      <pc:docMkLst>
        <pc:docMk/>
      </pc:docMkLst>
      <pc:sldChg chg="modSp del mod">
        <pc:chgData name="Kevin Bouchard" userId="2fc9e66d-ba45-474f-8a9f-7086b34a7d26" providerId="ADAL" clId="{C605D8D1-30AF-4EBE-BF5D-7E2A9A7F78EB}" dt="2024-01-25T21:44:11.437" v="10" actId="47"/>
        <pc:sldMkLst>
          <pc:docMk/>
          <pc:sldMk cId="1004256375" sldId="256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004256375" sldId="256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237" v="3" actId="27636"/>
          <ac:spMkLst>
            <pc:docMk/>
            <pc:sldMk cId="1004256375" sldId="256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004256375" sldId="256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004256375" sldId="256"/>
            <ac:spMk id="5" creationId="{00000000-0000-0000-0000-000000000000}"/>
          </ac:spMkLst>
        </pc:spChg>
      </pc:sldChg>
      <pc:sldChg chg="modSp del modNotes">
        <pc:chgData name="Kevin Bouchard" userId="2fc9e66d-ba45-474f-8a9f-7086b34a7d26" providerId="ADAL" clId="{C605D8D1-30AF-4EBE-BF5D-7E2A9A7F78EB}" dt="2024-01-25T21:44:44.930" v="13" actId="47"/>
        <pc:sldMkLst>
          <pc:docMk/>
          <pc:sldMk cId="1823829716" sldId="258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823829716" sldId="258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823829716" sldId="258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823829716" sldId="258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823829716" sldId="258"/>
            <ac:spMk id="5" creationId="{00000000-0000-0000-0000-000000000000}"/>
          </ac:spMkLst>
        </pc:spChg>
      </pc:sldChg>
      <pc:sldChg chg="modSp del mod modNotes">
        <pc:chgData name="Kevin Bouchard" userId="2fc9e66d-ba45-474f-8a9f-7086b34a7d26" providerId="ADAL" clId="{C605D8D1-30AF-4EBE-BF5D-7E2A9A7F78EB}" dt="2024-01-25T21:47:13.864" v="227" actId="47"/>
        <pc:sldMkLst>
          <pc:docMk/>
          <pc:sldMk cId="1621577873" sldId="259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621577873" sldId="259"/>
            <ac:spMk id="5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621577873" sldId="259"/>
            <ac:spMk id="8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929" v="6" actId="27636"/>
          <ac:spMkLst>
            <pc:docMk/>
            <pc:sldMk cId="1621577873" sldId="259"/>
            <ac:spMk id="9" creationId="{00000000-0000-0000-0000-000000000000}"/>
          </ac:spMkLst>
        </pc:spChg>
      </pc:sldChg>
      <pc:sldChg chg="modSp del">
        <pc:chgData name="Kevin Bouchard" userId="2fc9e66d-ba45-474f-8a9f-7086b34a7d26" providerId="ADAL" clId="{C605D8D1-30AF-4EBE-BF5D-7E2A9A7F78EB}" dt="2024-01-25T21:50:41.018" v="248" actId="47"/>
        <pc:sldMkLst>
          <pc:docMk/>
          <pc:sldMk cId="2510357967" sldId="275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510357967" sldId="275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510357967" sldId="275"/>
            <ac:spMk id="5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510357967" sldId="275"/>
            <ac:spMk id="8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510357967" sldId="275"/>
            <ac:spMk id="9" creationId="{00000000-0000-0000-0000-000000000000}"/>
          </ac:spMkLst>
        </pc:spChg>
      </pc:sldChg>
      <pc:sldChg chg="modSp del modNotes">
        <pc:chgData name="Kevin Bouchard" userId="2fc9e66d-ba45-474f-8a9f-7086b34a7d26" providerId="ADAL" clId="{C605D8D1-30AF-4EBE-BF5D-7E2A9A7F78EB}" dt="2024-01-25T21:44:44.930" v="13" actId="47"/>
        <pc:sldMkLst>
          <pc:docMk/>
          <pc:sldMk cId="1055149725" sldId="276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055149725" sldId="276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055149725" sldId="276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055149725" sldId="276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055149725" sldId="276"/>
            <ac:spMk id="5" creationId="{00000000-0000-0000-0000-000000000000}"/>
          </ac:spMkLst>
        </pc:spChg>
        <pc:picChg chg="mod">
          <ac:chgData name="Kevin Bouchard" userId="2fc9e66d-ba45-474f-8a9f-7086b34a7d26" providerId="ADAL" clId="{C605D8D1-30AF-4EBE-BF5D-7E2A9A7F78EB}" dt="2024-01-25T21:43:40.170" v="2"/>
          <ac:picMkLst>
            <pc:docMk/>
            <pc:sldMk cId="1055149725" sldId="276"/>
            <ac:picMk id="7" creationId="{00000000-0000-0000-0000-000000000000}"/>
          </ac:picMkLst>
        </pc:picChg>
        <pc:picChg chg="mod">
          <ac:chgData name="Kevin Bouchard" userId="2fc9e66d-ba45-474f-8a9f-7086b34a7d26" providerId="ADAL" clId="{C605D8D1-30AF-4EBE-BF5D-7E2A9A7F78EB}" dt="2024-01-25T21:43:40.170" v="2"/>
          <ac:picMkLst>
            <pc:docMk/>
            <pc:sldMk cId="1055149725" sldId="276"/>
            <ac:picMk id="8" creationId="{00000000-0000-0000-0000-000000000000}"/>
          </ac:picMkLst>
        </pc:picChg>
        <pc:picChg chg="mod">
          <ac:chgData name="Kevin Bouchard" userId="2fc9e66d-ba45-474f-8a9f-7086b34a7d26" providerId="ADAL" clId="{C605D8D1-30AF-4EBE-BF5D-7E2A9A7F78EB}" dt="2024-01-25T21:43:40.170" v="2"/>
          <ac:picMkLst>
            <pc:docMk/>
            <pc:sldMk cId="1055149725" sldId="276"/>
            <ac:picMk id="9" creationId="{00000000-0000-0000-0000-000000000000}"/>
          </ac:picMkLst>
        </pc:picChg>
      </pc:sldChg>
      <pc:sldChg chg="modSp del modNotes">
        <pc:chgData name="Kevin Bouchard" userId="2fc9e66d-ba45-474f-8a9f-7086b34a7d26" providerId="ADAL" clId="{C605D8D1-30AF-4EBE-BF5D-7E2A9A7F78EB}" dt="2024-01-25T21:44:44.930" v="13" actId="47"/>
        <pc:sldMkLst>
          <pc:docMk/>
          <pc:sldMk cId="3908774595" sldId="277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908774595" sldId="277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908774595" sldId="277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908774595" sldId="277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908774595" sldId="277"/>
            <ac:spMk id="5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908774595" sldId="277"/>
            <ac:spMk id="8" creationId="{00000000-0000-0000-0000-000000000000}"/>
          </ac:spMkLst>
        </pc:spChg>
        <pc:picChg chg="mod">
          <ac:chgData name="Kevin Bouchard" userId="2fc9e66d-ba45-474f-8a9f-7086b34a7d26" providerId="ADAL" clId="{C605D8D1-30AF-4EBE-BF5D-7E2A9A7F78EB}" dt="2024-01-25T21:43:40.170" v="2"/>
          <ac:picMkLst>
            <pc:docMk/>
            <pc:sldMk cId="3908774595" sldId="277"/>
            <ac:picMk id="7" creationId="{00000000-0000-0000-0000-000000000000}"/>
          </ac:picMkLst>
        </pc:picChg>
      </pc:sldChg>
      <pc:sldChg chg="modSp del">
        <pc:chgData name="Kevin Bouchard" userId="2fc9e66d-ba45-474f-8a9f-7086b34a7d26" providerId="ADAL" clId="{C605D8D1-30AF-4EBE-BF5D-7E2A9A7F78EB}" dt="2024-01-25T21:44:44.930" v="13" actId="47"/>
        <pc:sldMkLst>
          <pc:docMk/>
          <pc:sldMk cId="370926573" sldId="278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70926573" sldId="278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70926573" sldId="278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70926573" sldId="278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70926573" sldId="278"/>
            <ac:spMk id="5" creationId="{00000000-0000-0000-0000-000000000000}"/>
          </ac:spMkLst>
        </pc:spChg>
        <pc:picChg chg="mod">
          <ac:chgData name="Kevin Bouchard" userId="2fc9e66d-ba45-474f-8a9f-7086b34a7d26" providerId="ADAL" clId="{C605D8D1-30AF-4EBE-BF5D-7E2A9A7F78EB}" dt="2024-01-25T21:43:40.170" v="2"/>
          <ac:picMkLst>
            <pc:docMk/>
            <pc:sldMk cId="370926573" sldId="278"/>
            <ac:picMk id="6" creationId="{00000000-0000-0000-0000-000000000000}"/>
          </ac:picMkLst>
        </pc:picChg>
      </pc:sldChg>
      <pc:sldChg chg="modSp del modNotes">
        <pc:chgData name="Kevin Bouchard" userId="2fc9e66d-ba45-474f-8a9f-7086b34a7d26" providerId="ADAL" clId="{C605D8D1-30AF-4EBE-BF5D-7E2A9A7F78EB}" dt="2024-01-25T21:44:44.930" v="13" actId="47"/>
        <pc:sldMkLst>
          <pc:docMk/>
          <pc:sldMk cId="1597619003" sldId="279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597619003" sldId="279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597619003" sldId="279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597619003" sldId="279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597619003" sldId="279"/>
            <ac:spMk id="5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597619003" sldId="279"/>
            <ac:spMk id="9" creationId="{00000000-0000-0000-0000-000000000000}"/>
          </ac:spMkLst>
        </pc:spChg>
        <pc:picChg chg="mod">
          <ac:chgData name="Kevin Bouchard" userId="2fc9e66d-ba45-474f-8a9f-7086b34a7d26" providerId="ADAL" clId="{C605D8D1-30AF-4EBE-BF5D-7E2A9A7F78EB}" dt="2024-01-25T21:43:40.170" v="2"/>
          <ac:picMkLst>
            <pc:docMk/>
            <pc:sldMk cId="1597619003" sldId="279"/>
            <ac:picMk id="6" creationId="{00000000-0000-0000-0000-000000000000}"/>
          </ac:picMkLst>
        </pc:picChg>
        <pc:picChg chg="mod">
          <ac:chgData name="Kevin Bouchard" userId="2fc9e66d-ba45-474f-8a9f-7086b34a7d26" providerId="ADAL" clId="{C605D8D1-30AF-4EBE-BF5D-7E2A9A7F78EB}" dt="2024-01-25T21:43:40.170" v="2"/>
          <ac:picMkLst>
            <pc:docMk/>
            <pc:sldMk cId="1597619003" sldId="279"/>
            <ac:picMk id="8" creationId="{00000000-0000-0000-0000-000000000000}"/>
          </ac:picMkLst>
        </pc:picChg>
      </pc:sldChg>
      <pc:sldChg chg="modSp del mod modNotes">
        <pc:chgData name="Kevin Bouchard" userId="2fc9e66d-ba45-474f-8a9f-7086b34a7d26" providerId="ADAL" clId="{C605D8D1-30AF-4EBE-BF5D-7E2A9A7F78EB}" dt="2024-01-25T21:44:44.930" v="13" actId="47"/>
        <pc:sldMkLst>
          <pc:docMk/>
          <pc:sldMk cId="3502125925" sldId="280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502125925" sldId="280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436" v="4" actId="27636"/>
          <ac:spMkLst>
            <pc:docMk/>
            <pc:sldMk cId="3502125925" sldId="280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502125925" sldId="280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502125925" sldId="280"/>
            <ac:spMk id="5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502125925" sldId="280"/>
            <ac:spMk id="6" creationId="{00000000-0000-0000-0000-000000000000}"/>
          </ac:spMkLst>
        </pc:spChg>
      </pc:sldChg>
      <pc:sldChg chg="modSp del modNotes">
        <pc:chgData name="Kevin Bouchard" userId="2fc9e66d-ba45-474f-8a9f-7086b34a7d26" providerId="ADAL" clId="{C605D8D1-30AF-4EBE-BF5D-7E2A9A7F78EB}" dt="2024-01-25T21:44:44.930" v="13" actId="47"/>
        <pc:sldMkLst>
          <pc:docMk/>
          <pc:sldMk cId="3532792013" sldId="281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532792013" sldId="281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532792013" sldId="281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532792013" sldId="281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532792013" sldId="281"/>
            <ac:spMk id="5" creationId="{00000000-0000-0000-0000-000000000000}"/>
          </ac:spMkLst>
        </pc:spChg>
      </pc:sldChg>
      <pc:sldChg chg="modSp del">
        <pc:chgData name="Kevin Bouchard" userId="2fc9e66d-ba45-474f-8a9f-7086b34a7d26" providerId="ADAL" clId="{C605D8D1-30AF-4EBE-BF5D-7E2A9A7F78EB}" dt="2024-01-25T21:44:44.930" v="13" actId="47"/>
        <pc:sldMkLst>
          <pc:docMk/>
          <pc:sldMk cId="3527839535" sldId="282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527839535" sldId="282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527839535" sldId="282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527839535" sldId="282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527839535" sldId="282"/>
            <ac:spMk id="5" creationId="{00000000-0000-0000-0000-000000000000}"/>
          </ac:spMkLst>
        </pc:spChg>
      </pc:sldChg>
      <pc:sldChg chg="modSp del modNotes">
        <pc:chgData name="Kevin Bouchard" userId="2fc9e66d-ba45-474f-8a9f-7086b34a7d26" providerId="ADAL" clId="{C605D8D1-30AF-4EBE-BF5D-7E2A9A7F78EB}" dt="2024-01-25T21:44:44.930" v="13" actId="47"/>
        <pc:sldMkLst>
          <pc:docMk/>
          <pc:sldMk cId="2729031792" sldId="283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729031792" sldId="283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729031792" sldId="283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729031792" sldId="283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729031792" sldId="283"/>
            <ac:spMk id="5" creationId="{00000000-0000-0000-0000-000000000000}"/>
          </ac:spMkLst>
        </pc:spChg>
      </pc:sldChg>
      <pc:sldChg chg="modSp mod modNotes">
        <pc:chgData name="Kevin Bouchard" userId="2fc9e66d-ba45-474f-8a9f-7086b34a7d26" providerId="ADAL" clId="{C605D8D1-30AF-4EBE-BF5D-7E2A9A7F78EB}" dt="2024-01-25T21:54:34.005" v="538" actId="20577"/>
        <pc:sldMkLst>
          <pc:docMk/>
          <pc:sldMk cId="1198745073" sldId="284"/>
        </pc:sldMkLst>
        <pc:spChg chg="mod">
          <ac:chgData name="Kevin Bouchard" userId="2fc9e66d-ba45-474f-8a9f-7086b34a7d26" providerId="ADAL" clId="{C605D8D1-30AF-4EBE-BF5D-7E2A9A7F78EB}" dt="2024-01-25T21:50:54.816" v="256" actId="20577"/>
          <ac:spMkLst>
            <pc:docMk/>
            <pc:sldMk cId="1198745073" sldId="284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54:34.005" v="538" actId="20577"/>
          <ac:spMkLst>
            <pc:docMk/>
            <pc:sldMk cId="1198745073" sldId="284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198745073" sldId="284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198745073" sldId="284"/>
            <ac:spMk id="5" creationId="{00000000-0000-0000-0000-000000000000}"/>
          </ac:spMkLst>
        </pc:spChg>
      </pc:sldChg>
      <pc:sldChg chg="modSp del modNotes">
        <pc:chgData name="Kevin Bouchard" userId="2fc9e66d-ba45-474f-8a9f-7086b34a7d26" providerId="ADAL" clId="{C605D8D1-30AF-4EBE-BF5D-7E2A9A7F78EB}" dt="2024-01-25T21:45:33.459" v="16" actId="47"/>
        <pc:sldMkLst>
          <pc:docMk/>
          <pc:sldMk cId="3110146329" sldId="285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110146329" sldId="285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110146329" sldId="285"/>
            <ac:spMk id="5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110146329" sldId="285"/>
            <ac:spMk id="6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110146329" sldId="285"/>
            <ac:spMk id="7" creationId="{00000000-0000-0000-0000-000000000000}"/>
          </ac:spMkLst>
        </pc:spChg>
      </pc:sldChg>
      <pc:sldChg chg="modSp mod modNotes">
        <pc:chgData name="Kevin Bouchard" userId="2fc9e66d-ba45-474f-8a9f-7086b34a7d26" providerId="ADAL" clId="{C605D8D1-30AF-4EBE-BF5D-7E2A9A7F78EB}" dt="2024-01-25T21:45:04.551" v="14" actId="20577"/>
        <pc:sldMkLst>
          <pc:docMk/>
          <pc:sldMk cId="1218816864" sldId="286"/>
        </pc:sldMkLst>
        <pc:spChg chg="mod">
          <ac:chgData name="Kevin Bouchard" userId="2fc9e66d-ba45-474f-8a9f-7086b34a7d26" providerId="ADAL" clId="{C605D8D1-30AF-4EBE-BF5D-7E2A9A7F78EB}" dt="2024-01-25T21:45:04.551" v="14" actId="20577"/>
          <ac:spMkLst>
            <pc:docMk/>
            <pc:sldMk cId="1218816864" sldId="286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218816864" sldId="286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218816864" sldId="286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218816864" sldId="286"/>
            <ac:spMk id="5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218816864" sldId="286"/>
            <ac:spMk id="6" creationId="{00000000-0000-0000-0000-000000000000}"/>
          </ac:spMkLst>
        </pc:spChg>
        <pc:picChg chg="mod">
          <ac:chgData name="Kevin Bouchard" userId="2fc9e66d-ba45-474f-8a9f-7086b34a7d26" providerId="ADAL" clId="{C605D8D1-30AF-4EBE-BF5D-7E2A9A7F78EB}" dt="2024-01-25T21:43:40.170" v="2"/>
          <ac:picMkLst>
            <pc:docMk/>
            <pc:sldMk cId="1218816864" sldId="286"/>
            <ac:picMk id="9" creationId="{5B04D8AF-A308-4C1B-9F3A-0D90DBD5FD82}"/>
          </ac:picMkLst>
        </pc:picChg>
      </pc:sldChg>
      <pc:sldChg chg="modSp mod">
        <pc:chgData name="Kevin Bouchard" userId="2fc9e66d-ba45-474f-8a9f-7086b34a7d26" providerId="ADAL" clId="{C605D8D1-30AF-4EBE-BF5D-7E2A9A7F78EB}" dt="2024-01-25T21:54:57.323" v="544" actId="1076"/>
        <pc:sldMkLst>
          <pc:docMk/>
          <pc:sldMk cId="3813327279" sldId="287"/>
        </pc:sldMkLst>
        <pc:spChg chg="mod">
          <ac:chgData name="Kevin Bouchard" userId="2fc9e66d-ba45-474f-8a9f-7086b34a7d26" providerId="ADAL" clId="{C605D8D1-30AF-4EBE-BF5D-7E2A9A7F78EB}" dt="2024-01-25T21:54:49.248" v="542" actId="20577"/>
          <ac:spMkLst>
            <pc:docMk/>
            <pc:sldMk cId="3813327279" sldId="287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813327279" sldId="287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813327279" sldId="287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813327279" sldId="287"/>
            <ac:spMk id="5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54:54.563" v="543" actId="1076"/>
          <ac:spMkLst>
            <pc:docMk/>
            <pc:sldMk cId="3813327279" sldId="287"/>
            <ac:spMk id="6" creationId="{00000000-0000-0000-0000-000000000000}"/>
          </ac:spMkLst>
        </pc:spChg>
        <pc:picChg chg="mod">
          <ac:chgData name="Kevin Bouchard" userId="2fc9e66d-ba45-474f-8a9f-7086b34a7d26" providerId="ADAL" clId="{C605D8D1-30AF-4EBE-BF5D-7E2A9A7F78EB}" dt="2024-01-25T21:54:57.323" v="544" actId="1076"/>
          <ac:picMkLst>
            <pc:docMk/>
            <pc:sldMk cId="3813327279" sldId="287"/>
            <ac:picMk id="9" creationId="{4B1FD8EB-39BF-4655-B213-536C436F96E8}"/>
          </ac:picMkLst>
        </pc:picChg>
      </pc:sldChg>
      <pc:sldChg chg="modSp mod modNotes">
        <pc:chgData name="Kevin Bouchard" userId="2fc9e66d-ba45-474f-8a9f-7086b34a7d26" providerId="ADAL" clId="{C605D8D1-30AF-4EBE-BF5D-7E2A9A7F78EB}" dt="2024-01-25T22:09:30.377" v="816" actId="1076"/>
        <pc:sldMkLst>
          <pc:docMk/>
          <pc:sldMk cId="378489798" sldId="288"/>
        </pc:sldMkLst>
        <pc:spChg chg="mod">
          <ac:chgData name="Kevin Bouchard" userId="2fc9e66d-ba45-474f-8a9f-7086b34a7d26" providerId="ADAL" clId="{C605D8D1-30AF-4EBE-BF5D-7E2A9A7F78EB}" dt="2024-01-25T22:01:50.033" v="653" actId="20577"/>
          <ac:spMkLst>
            <pc:docMk/>
            <pc:sldMk cId="378489798" sldId="288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78489798" sldId="288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78489798" sldId="288"/>
            <ac:spMk id="5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2:09:30.377" v="816" actId="1076"/>
          <ac:spMkLst>
            <pc:docMk/>
            <pc:sldMk cId="378489798" sldId="288"/>
            <ac:spMk id="6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2:09:25.442" v="815" actId="20577"/>
          <ac:spMkLst>
            <pc:docMk/>
            <pc:sldMk cId="378489798" sldId="288"/>
            <ac:spMk id="7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78489798" sldId="288"/>
            <ac:spMk id="9" creationId="{9073E568-1DFF-4D27-C881-9B80F8829F95}"/>
          </ac:spMkLst>
        </pc:spChg>
      </pc:sldChg>
      <pc:sldChg chg="modSp mod modNotes">
        <pc:chgData name="Kevin Bouchard" userId="2fc9e66d-ba45-474f-8a9f-7086b34a7d26" providerId="ADAL" clId="{C605D8D1-30AF-4EBE-BF5D-7E2A9A7F78EB}" dt="2024-01-25T22:10:31.365" v="887" actId="20577"/>
        <pc:sldMkLst>
          <pc:docMk/>
          <pc:sldMk cId="3906073535" sldId="289"/>
        </pc:sldMkLst>
        <pc:spChg chg="mod">
          <ac:chgData name="Kevin Bouchard" userId="2fc9e66d-ba45-474f-8a9f-7086b34a7d26" providerId="ADAL" clId="{C605D8D1-30AF-4EBE-BF5D-7E2A9A7F78EB}" dt="2024-01-25T22:09:49.646" v="817"/>
          <ac:spMkLst>
            <pc:docMk/>
            <pc:sldMk cId="3906073535" sldId="289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2:10:21.231" v="884" actId="20577"/>
          <ac:spMkLst>
            <pc:docMk/>
            <pc:sldMk cId="3906073535" sldId="289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2:10:31.365" v="887" actId="20577"/>
          <ac:spMkLst>
            <pc:docMk/>
            <pc:sldMk cId="3906073535" sldId="289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906073535" sldId="289"/>
            <ac:spMk id="5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906073535" sldId="289"/>
            <ac:spMk id="6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906073535" sldId="289"/>
            <ac:spMk id="8" creationId="{00000000-0000-0000-0000-000000000000}"/>
          </ac:spMkLst>
        </pc:spChg>
        <pc:picChg chg="mod">
          <ac:chgData name="Kevin Bouchard" userId="2fc9e66d-ba45-474f-8a9f-7086b34a7d26" providerId="ADAL" clId="{C605D8D1-30AF-4EBE-BF5D-7E2A9A7F78EB}" dt="2024-01-25T21:43:40.170" v="2"/>
          <ac:picMkLst>
            <pc:docMk/>
            <pc:sldMk cId="3906073535" sldId="289"/>
            <ac:picMk id="7" creationId="{00000000-0000-0000-0000-000000000000}"/>
          </ac:picMkLst>
        </pc:picChg>
      </pc:sldChg>
      <pc:sldChg chg="modSp mod">
        <pc:chgData name="Kevin Bouchard" userId="2fc9e66d-ba45-474f-8a9f-7086b34a7d26" providerId="ADAL" clId="{C605D8D1-30AF-4EBE-BF5D-7E2A9A7F78EB}" dt="2024-01-25T22:11:43.999" v="904" actId="20577"/>
        <pc:sldMkLst>
          <pc:docMk/>
          <pc:sldMk cId="1793809689" sldId="290"/>
        </pc:sldMkLst>
        <pc:spChg chg="mod">
          <ac:chgData name="Kevin Bouchard" userId="2fc9e66d-ba45-474f-8a9f-7086b34a7d26" providerId="ADAL" clId="{C605D8D1-30AF-4EBE-BF5D-7E2A9A7F78EB}" dt="2024-01-25T22:11:43.999" v="904" actId="20577"/>
          <ac:spMkLst>
            <pc:docMk/>
            <pc:sldMk cId="1793809689" sldId="290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2:11:38.227" v="903" actId="20577"/>
          <ac:spMkLst>
            <pc:docMk/>
            <pc:sldMk cId="1793809689" sldId="290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793809689" sldId="290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793809689" sldId="290"/>
            <ac:spMk id="5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2:11:18.512" v="891" actId="1076"/>
          <ac:spMkLst>
            <pc:docMk/>
            <pc:sldMk cId="1793809689" sldId="290"/>
            <ac:spMk id="6" creationId="{00000000-0000-0000-0000-000000000000}"/>
          </ac:spMkLst>
        </pc:spChg>
      </pc:sldChg>
      <pc:sldChg chg="modSp mod modNotes">
        <pc:chgData name="Kevin Bouchard" userId="2fc9e66d-ba45-474f-8a9f-7086b34a7d26" providerId="ADAL" clId="{C605D8D1-30AF-4EBE-BF5D-7E2A9A7F78EB}" dt="2024-01-25T22:29:01.380" v="1420" actId="1076"/>
        <pc:sldMkLst>
          <pc:docMk/>
          <pc:sldMk cId="543565809" sldId="291"/>
        </pc:sldMkLst>
        <pc:spChg chg="mod">
          <ac:chgData name="Kevin Bouchard" userId="2fc9e66d-ba45-474f-8a9f-7086b34a7d26" providerId="ADAL" clId="{C605D8D1-30AF-4EBE-BF5D-7E2A9A7F78EB}" dt="2024-01-25T22:27:43.372" v="1389" actId="20577"/>
          <ac:spMkLst>
            <pc:docMk/>
            <pc:sldMk cId="543565809" sldId="291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2:28:54.898" v="1418" actId="20577"/>
          <ac:spMkLst>
            <pc:docMk/>
            <pc:sldMk cId="543565809" sldId="291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543565809" sldId="291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543565809" sldId="291"/>
            <ac:spMk id="5" creationId="{00000000-0000-0000-0000-000000000000}"/>
          </ac:spMkLst>
        </pc:spChg>
        <pc:picChg chg="mod">
          <ac:chgData name="Kevin Bouchard" userId="2fc9e66d-ba45-474f-8a9f-7086b34a7d26" providerId="ADAL" clId="{C605D8D1-30AF-4EBE-BF5D-7E2A9A7F78EB}" dt="2024-01-25T22:28:57.241" v="1419" actId="1076"/>
          <ac:picMkLst>
            <pc:docMk/>
            <pc:sldMk cId="543565809" sldId="291"/>
            <ac:picMk id="6" creationId="{00000000-0000-0000-0000-000000000000}"/>
          </ac:picMkLst>
        </pc:picChg>
        <pc:picChg chg="mod">
          <ac:chgData name="Kevin Bouchard" userId="2fc9e66d-ba45-474f-8a9f-7086b34a7d26" providerId="ADAL" clId="{C605D8D1-30AF-4EBE-BF5D-7E2A9A7F78EB}" dt="2024-01-25T22:29:01.380" v="1420" actId="1076"/>
          <ac:picMkLst>
            <pc:docMk/>
            <pc:sldMk cId="543565809" sldId="291"/>
            <ac:picMk id="7" creationId="{00000000-0000-0000-0000-000000000000}"/>
          </ac:picMkLst>
        </pc:picChg>
      </pc:sldChg>
      <pc:sldChg chg="addSp modSp mod setBg">
        <pc:chgData name="Kevin Bouchard" userId="2fc9e66d-ba45-474f-8a9f-7086b34a7d26" providerId="ADAL" clId="{C605D8D1-30AF-4EBE-BF5D-7E2A9A7F78EB}" dt="2024-01-25T22:27:36.081" v="1376" actId="20577"/>
        <pc:sldMkLst>
          <pc:docMk/>
          <pc:sldMk cId="839620273" sldId="292"/>
        </pc:sldMkLst>
        <pc:spChg chg="mod">
          <ac:chgData name="Kevin Bouchard" userId="2fc9e66d-ba45-474f-8a9f-7086b34a7d26" providerId="ADAL" clId="{C605D8D1-30AF-4EBE-BF5D-7E2A9A7F78EB}" dt="2024-01-25T22:27:12.120" v="1316" actId="26606"/>
          <ac:spMkLst>
            <pc:docMk/>
            <pc:sldMk cId="839620273" sldId="292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2:27:12.120" v="1316" actId="26606"/>
          <ac:spMkLst>
            <pc:docMk/>
            <pc:sldMk cId="839620273" sldId="292"/>
            <ac:spMk id="5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2:27:12.120" v="1316" actId="26606"/>
          <ac:spMkLst>
            <pc:docMk/>
            <pc:sldMk cId="839620273" sldId="292"/>
            <ac:spMk id="6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2:27:36.081" v="1376" actId="20577"/>
          <ac:spMkLst>
            <pc:docMk/>
            <pc:sldMk cId="839620273" sldId="292"/>
            <ac:spMk id="7" creationId="{00000000-0000-0000-0000-000000000000}"/>
          </ac:spMkLst>
        </pc:spChg>
        <pc:spChg chg="add">
          <ac:chgData name="Kevin Bouchard" userId="2fc9e66d-ba45-474f-8a9f-7086b34a7d26" providerId="ADAL" clId="{C605D8D1-30AF-4EBE-BF5D-7E2A9A7F78EB}" dt="2024-01-25T22:27:12.120" v="1316" actId="26606"/>
          <ac:spMkLst>
            <pc:docMk/>
            <pc:sldMk cId="839620273" sldId="292"/>
            <ac:spMk id="13" creationId="{2550AE69-AC86-4188-83E5-A856C4F1DCFF}"/>
          </ac:spMkLst>
        </pc:spChg>
        <pc:spChg chg="add">
          <ac:chgData name="Kevin Bouchard" userId="2fc9e66d-ba45-474f-8a9f-7086b34a7d26" providerId="ADAL" clId="{C605D8D1-30AF-4EBE-BF5D-7E2A9A7F78EB}" dt="2024-01-25T22:27:12.120" v="1316" actId="26606"/>
          <ac:spMkLst>
            <pc:docMk/>
            <pc:sldMk cId="839620273" sldId="292"/>
            <ac:spMk id="15" creationId="{EC4CA156-2C9D-4F0C-B229-88D8B5E17BCF}"/>
          </ac:spMkLst>
        </pc:spChg>
        <pc:spChg chg="add">
          <ac:chgData name="Kevin Bouchard" userId="2fc9e66d-ba45-474f-8a9f-7086b34a7d26" providerId="ADAL" clId="{C605D8D1-30AF-4EBE-BF5D-7E2A9A7F78EB}" dt="2024-01-25T22:27:12.120" v="1316" actId="26606"/>
          <ac:spMkLst>
            <pc:docMk/>
            <pc:sldMk cId="839620273" sldId="292"/>
            <ac:spMk id="17" creationId="{D7361ED3-EBE5-4EFC-8DA3-D0CE4BF2F4B1}"/>
          </ac:spMkLst>
        </pc:spChg>
        <pc:spChg chg="add">
          <ac:chgData name="Kevin Bouchard" userId="2fc9e66d-ba45-474f-8a9f-7086b34a7d26" providerId="ADAL" clId="{C605D8D1-30AF-4EBE-BF5D-7E2A9A7F78EB}" dt="2024-01-25T22:27:12.120" v="1316" actId="26606"/>
          <ac:spMkLst>
            <pc:docMk/>
            <pc:sldMk cId="839620273" sldId="292"/>
            <ac:spMk id="23" creationId="{CD60390C-0E4C-4682-8246-AFA2E49856DA}"/>
          </ac:spMkLst>
        </pc:spChg>
        <pc:spChg chg="add">
          <ac:chgData name="Kevin Bouchard" userId="2fc9e66d-ba45-474f-8a9f-7086b34a7d26" providerId="ADAL" clId="{C605D8D1-30AF-4EBE-BF5D-7E2A9A7F78EB}" dt="2024-01-25T22:27:12.120" v="1316" actId="26606"/>
          <ac:spMkLst>
            <pc:docMk/>
            <pc:sldMk cId="839620273" sldId="292"/>
            <ac:spMk id="25" creationId="{CEBA87F4-FB8A-4D91-B3F3-DFA78E0CC64D}"/>
          </ac:spMkLst>
        </pc:spChg>
        <pc:spChg chg="add">
          <ac:chgData name="Kevin Bouchard" userId="2fc9e66d-ba45-474f-8a9f-7086b34a7d26" providerId="ADAL" clId="{C605D8D1-30AF-4EBE-BF5D-7E2A9A7F78EB}" dt="2024-01-25T22:27:12.120" v="1316" actId="26606"/>
          <ac:spMkLst>
            <pc:docMk/>
            <pc:sldMk cId="839620273" sldId="292"/>
            <ac:spMk id="27" creationId="{D012A90F-45C2-4C9B-BAF6-9CE1F546C7EA}"/>
          </ac:spMkLst>
        </pc:spChg>
        <pc:grpChg chg="add">
          <ac:chgData name="Kevin Bouchard" userId="2fc9e66d-ba45-474f-8a9f-7086b34a7d26" providerId="ADAL" clId="{C605D8D1-30AF-4EBE-BF5D-7E2A9A7F78EB}" dt="2024-01-25T22:27:12.120" v="1316" actId="26606"/>
          <ac:grpSpMkLst>
            <pc:docMk/>
            <pc:sldMk cId="839620273" sldId="292"/>
            <ac:grpSpMk id="19" creationId="{85105087-7F16-4C94-837C-C45445116665}"/>
          </ac:grpSpMkLst>
        </pc:grpChg>
        <pc:picChg chg="add">
          <ac:chgData name="Kevin Bouchard" userId="2fc9e66d-ba45-474f-8a9f-7086b34a7d26" providerId="ADAL" clId="{C605D8D1-30AF-4EBE-BF5D-7E2A9A7F78EB}" dt="2024-01-25T22:27:12.120" v="1316" actId="26606"/>
          <ac:picMkLst>
            <pc:docMk/>
            <pc:sldMk cId="839620273" sldId="292"/>
            <ac:picMk id="9" creationId="{30CEF14C-1DA9-223E-56ED-0E4B51083C0A}"/>
          </ac:picMkLst>
        </pc:picChg>
      </pc:sldChg>
      <pc:sldChg chg="modSp mod">
        <pc:chgData name="Kevin Bouchard" userId="2fc9e66d-ba45-474f-8a9f-7086b34a7d26" providerId="ADAL" clId="{C605D8D1-30AF-4EBE-BF5D-7E2A9A7F78EB}" dt="2024-01-27T14:51:32.587" v="1430" actId="20577"/>
        <pc:sldMkLst>
          <pc:docMk/>
          <pc:sldMk cId="3512502901" sldId="293"/>
        </pc:sldMkLst>
        <pc:spChg chg="mod">
          <ac:chgData name="Kevin Bouchard" userId="2fc9e66d-ba45-474f-8a9f-7086b34a7d26" providerId="ADAL" clId="{C605D8D1-30AF-4EBE-BF5D-7E2A9A7F78EB}" dt="2024-01-25T22:30:53.413" v="1421"/>
          <ac:spMkLst>
            <pc:docMk/>
            <pc:sldMk cId="3512502901" sldId="293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4:51:32.587" v="1430" actId="20577"/>
          <ac:spMkLst>
            <pc:docMk/>
            <pc:sldMk cId="3512502901" sldId="293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512502901" sldId="293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512502901" sldId="293"/>
            <ac:spMk id="5" creationId="{00000000-0000-0000-0000-000000000000}"/>
          </ac:spMkLst>
        </pc:spChg>
        <pc:picChg chg="mod">
          <ac:chgData name="Kevin Bouchard" userId="2fc9e66d-ba45-474f-8a9f-7086b34a7d26" providerId="ADAL" clId="{C605D8D1-30AF-4EBE-BF5D-7E2A9A7F78EB}" dt="2024-01-25T21:43:40.170" v="2"/>
          <ac:picMkLst>
            <pc:docMk/>
            <pc:sldMk cId="3512502901" sldId="293"/>
            <ac:picMk id="6" creationId="{00000000-0000-0000-0000-000000000000}"/>
          </ac:picMkLst>
        </pc:picChg>
      </pc:sldChg>
      <pc:sldChg chg="modSp mod modNotes">
        <pc:chgData name="Kevin Bouchard" userId="2fc9e66d-ba45-474f-8a9f-7086b34a7d26" providerId="ADAL" clId="{C605D8D1-30AF-4EBE-BF5D-7E2A9A7F78EB}" dt="2024-01-27T14:58:26.382" v="1773"/>
        <pc:sldMkLst>
          <pc:docMk/>
          <pc:sldMk cId="695543587" sldId="294"/>
        </pc:sldMkLst>
        <pc:spChg chg="mod">
          <ac:chgData name="Kevin Bouchard" userId="2fc9e66d-ba45-474f-8a9f-7086b34a7d26" providerId="ADAL" clId="{C605D8D1-30AF-4EBE-BF5D-7E2A9A7F78EB}" dt="2024-01-25T22:30:55.847" v="1422"/>
          <ac:spMkLst>
            <pc:docMk/>
            <pc:sldMk cId="695543587" sldId="294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4:58:26.382" v="1773"/>
          <ac:spMkLst>
            <pc:docMk/>
            <pc:sldMk cId="695543587" sldId="294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695543587" sldId="294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695543587" sldId="294"/>
            <ac:spMk id="5" creationId="{00000000-0000-0000-0000-000000000000}"/>
          </ac:spMkLst>
        </pc:spChg>
        <pc:picChg chg="mod">
          <ac:chgData name="Kevin Bouchard" userId="2fc9e66d-ba45-474f-8a9f-7086b34a7d26" providerId="ADAL" clId="{C605D8D1-30AF-4EBE-BF5D-7E2A9A7F78EB}" dt="2024-01-27T14:56:32.717" v="1694" actId="1076"/>
          <ac:picMkLst>
            <pc:docMk/>
            <pc:sldMk cId="695543587" sldId="294"/>
            <ac:picMk id="6" creationId="{00000000-0000-0000-0000-000000000000}"/>
          </ac:picMkLst>
        </pc:picChg>
        <pc:picChg chg="mod">
          <ac:chgData name="Kevin Bouchard" userId="2fc9e66d-ba45-474f-8a9f-7086b34a7d26" providerId="ADAL" clId="{C605D8D1-30AF-4EBE-BF5D-7E2A9A7F78EB}" dt="2024-01-27T14:57:25.757" v="1709" actId="1076"/>
          <ac:picMkLst>
            <pc:docMk/>
            <pc:sldMk cId="695543587" sldId="294"/>
            <ac:picMk id="7" creationId="{00000000-0000-0000-0000-000000000000}"/>
          </ac:picMkLst>
        </pc:picChg>
      </pc:sldChg>
      <pc:sldChg chg="modSp mod modNotes">
        <pc:chgData name="Kevin Bouchard" userId="2fc9e66d-ba45-474f-8a9f-7086b34a7d26" providerId="ADAL" clId="{C605D8D1-30AF-4EBE-BF5D-7E2A9A7F78EB}" dt="2024-01-27T15:00:00.117" v="1822"/>
        <pc:sldMkLst>
          <pc:docMk/>
          <pc:sldMk cId="1812478561" sldId="295"/>
        </pc:sldMkLst>
        <pc:spChg chg="mod">
          <ac:chgData name="Kevin Bouchard" userId="2fc9e66d-ba45-474f-8a9f-7086b34a7d26" providerId="ADAL" clId="{C605D8D1-30AF-4EBE-BF5D-7E2A9A7F78EB}" dt="2024-01-25T22:30:58.986" v="1423"/>
          <ac:spMkLst>
            <pc:docMk/>
            <pc:sldMk cId="1812478561" sldId="295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4:59:28.903" v="1814"/>
          <ac:spMkLst>
            <pc:docMk/>
            <pc:sldMk cId="1812478561" sldId="295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812478561" sldId="295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812478561" sldId="295"/>
            <ac:spMk id="5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5:00:00.117" v="1822"/>
          <ac:spMkLst>
            <pc:docMk/>
            <pc:sldMk cId="1812478561" sldId="295"/>
            <ac:spMk id="9" creationId="{00000000-0000-0000-0000-000000000000}"/>
          </ac:spMkLst>
        </pc:spChg>
        <pc:picChg chg="mod">
          <ac:chgData name="Kevin Bouchard" userId="2fc9e66d-ba45-474f-8a9f-7086b34a7d26" providerId="ADAL" clId="{C605D8D1-30AF-4EBE-BF5D-7E2A9A7F78EB}" dt="2024-01-27T14:59:33.478" v="1815" actId="1076"/>
          <ac:picMkLst>
            <pc:docMk/>
            <pc:sldMk cId="1812478561" sldId="295"/>
            <ac:picMk id="6" creationId="{00000000-0000-0000-0000-000000000000}"/>
          </ac:picMkLst>
        </pc:picChg>
        <pc:picChg chg="mod">
          <ac:chgData name="Kevin Bouchard" userId="2fc9e66d-ba45-474f-8a9f-7086b34a7d26" providerId="ADAL" clId="{C605D8D1-30AF-4EBE-BF5D-7E2A9A7F78EB}" dt="2024-01-27T14:59:35.867" v="1816" actId="1076"/>
          <ac:picMkLst>
            <pc:docMk/>
            <pc:sldMk cId="1812478561" sldId="295"/>
            <ac:picMk id="8" creationId="{00000000-0000-0000-0000-000000000000}"/>
          </ac:picMkLst>
        </pc:picChg>
      </pc:sldChg>
      <pc:sldChg chg="addSp delSp modSp mod setBg">
        <pc:chgData name="Kevin Bouchard" userId="2fc9e66d-ba45-474f-8a9f-7086b34a7d26" providerId="ADAL" clId="{C605D8D1-30AF-4EBE-BF5D-7E2A9A7F78EB}" dt="2024-01-27T15:03:21.560" v="1900"/>
        <pc:sldMkLst>
          <pc:docMk/>
          <pc:sldMk cId="1327860693" sldId="296"/>
        </pc:sldMkLst>
        <pc:spChg chg="mod">
          <ac:chgData name="Kevin Bouchard" userId="2fc9e66d-ba45-474f-8a9f-7086b34a7d26" providerId="ADAL" clId="{C605D8D1-30AF-4EBE-BF5D-7E2A9A7F78EB}" dt="2024-01-27T15:02:32.503" v="1891" actId="26606"/>
          <ac:spMkLst>
            <pc:docMk/>
            <pc:sldMk cId="1327860693" sldId="296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5:03:21.560" v="1900"/>
          <ac:spMkLst>
            <pc:docMk/>
            <pc:sldMk cId="1327860693" sldId="296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5:02:32.503" v="1891" actId="26606"/>
          <ac:spMkLst>
            <pc:docMk/>
            <pc:sldMk cId="1327860693" sldId="296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5:02:32.503" v="1891" actId="26606"/>
          <ac:spMkLst>
            <pc:docMk/>
            <pc:sldMk cId="1327860693" sldId="296"/>
            <ac:spMk id="5" creationId="{00000000-0000-0000-0000-000000000000}"/>
          </ac:spMkLst>
        </pc:spChg>
        <pc:spChg chg="add del">
          <ac:chgData name="Kevin Bouchard" userId="2fc9e66d-ba45-474f-8a9f-7086b34a7d26" providerId="ADAL" clId="{C605D8D1-30AF-4EBE-BF5D-7E2A9A7F78EB}" dt="2024-01-27T15:03:16.400" v="1897" actId="22"/>
          <ac:spMkLst>
            <pc:docMk/>
            <pc:sldMk cId="1327860693" sldId="296"/>
            <ac:spMk id="8" creationId="{5E73DDFD-6FBB-1AE6-D6A1-D0FD5F645D6D}"/>
          </ac:spMkLst>
        </pc:spChg>
        <pc:spChg chg="add del">
          <ac:chgData name="Kevin Bouchard" userId="2fc9e66d-ba45-474f-8a9f-7086b34a7d26" providerId="ADAL" clId="{C605D8D1-30AF-4EBE-BF5D-7E2A9A7F78EB}" dt="2024-01-27T15:02:29.903" v="1888" actId="26606"/>
          <ac:spMkLst>
            <pc:docMk/>
            <pc:sldMk cId="1327860693" sldId="296"/>
            <ac:spMk id="11" creationId="{2550AE69-AC86-4188-83E5-A856C4F1DCFF}"/>
          </ac:spMkLst>
        </pc:spChg>
        <pc:spChg chg="add del">
          <ac:chgData name="Kevin Bouchard" userId="2fc9e66d-ba45-474f-8a9f-7086b34a7d26" providerId="ADAL" clId="{C605D8D1-30AF-4EBE-BF5D-7E2A9A7F78EB}" dt="2024-01-27T15:02:29.903" v="1888" actId="26606"/>
          <ac:spMkLst>
            <pc:docMk/>
            <pc:sldMk cId="1327860693" sldId="296"/>
            <ac:spMk id="13" creationId="{EC4CA156-2C9D-4F0C-B229-88D8B5E17BCF}"/>
          </ac:spMkLst>
        </pc:spChg>
        <pc:spChg chg="add del">
          <ac:chgData name="Kevin Bouchard" userId="2fc9e66d-ba45-474f-8a9f-7086b34a7d26" providerId="ADAL" clId="{C605D8D1-30AF-4EBE-BF5D-7E2A9A7F78EB}" dt="2024-01-27T15:02:29.903" v="1888" actId="26606"/>
          <ac:spMkLst>
            <pc:docMk/>
            <pc:sldMk cId="1327860693" sldId="296"/>
            <ac:spMk id="15" creationId="{D7361ED3-EBE5-4EFC-8DA3-D0CE4BF2F4B1}"/>
          </ac:spMkLst>
        </pc:spChg>
        <pc:spChg chg="add del">
          <ac:chgData name="Kevin Bouchard" userId="2fc9e66d-ba45-474f-8a9f-7086b34a7d26" providerId="ADAL" clId="{C605D8D1-30AF-4EBE-BF5D-7E2A9A7F78EB}" dt="2024-01-27T15:02:29.903" v="1888" actId="26606"/>
          <ac:spMkLst>
            <pc:docMk/>
            <pc:sldMk cId="1327860693" sldId="296"/>
            <ac:spMk id="21" creationId="{5C28659E-412C-4600-B45E-BAE370BC24B9}"/>
          </ac:spMkLst>
        </pc:spChg>
        <pc:spChg chg="add del">
          <ac:chgData name="Kevin Bouchard" userId="2fc9e66d-ba45-474f-8a9f-7086b34a7d26" providerId="ADAL" clId="{C605D8D1-30AF-4EBE-BF5D-7E2A9A7F78EB}" dt="2024-01-27T15:02:29.903" v="1888" actId="26606"/>
          <ac:spMkLst>
            <pc:docMk/>
            <pc:sldMk cId="1327860693" sldId="296"/>
            <ac:spMk id="23" creationId="{AE95896B-6905-4618-A7DF-DED8A61FBC83}"/>
          </ac:spMkLst>
        </pc:spChg>
        <pc:spChg chg="add del">
          <ac:chgData name="Kevin Bouchard" userId="2fc9e66d-ba45-474f-8a9f-7086b34a7d26" providerId="ADAL" clId="{C605D8D1-30AF-4EBE-BF5D-7E2A9A7F78EB}" dt="2024-01-27T15:02:29.903" v="1888" actId="26606"/>
          <ac:spMkLst>
            <pc:docMk/>
            <pc:sldMk cId="1327860693" sldId="296"/>
            <ac:spMk id="25" creationId="{7748BD8C-4984-4138-94CA-2DC5F39DC379}"/>
          </ac:spMkLst>
        </pc:spChg>
        <pc:spChg chg="add del">
          <ac:chgData name="Kevin Bouchard" userId="2fc9e66d-ba45-474f-8a9f-7086b34a7d26" providerId="ADAL" clId="{C605D8D1-30AF-4EBE-BF5D-7E2A9A7F78EB}" dt="2024-01-27T15:02:32.435" v="1890" actId="26606"/>
          <ac:spMkLst>
            <pc:docMk/>
            <pc:sldMk cId="1327860693" sldId="296"/>
            <ac:spMk id="27" creationId="{2550AE69-AC86-4188-83E5-A856C4F1DCFF}"/>
          </ac:spMkLst>
        </pc:spChg>
        <pc:spChg chg="add del">
          <ac:chgData name="Kevin Bouchard" userId="2fc9e66d-ba45-474f-8a9f-7086b34a7d26" providerId="ADAL" clId="{C605D8D1-30AF-4EBE-BF5D-7E2A9A7F78EB}" dt="2024-01-27T15:02:32.435" v="1890" actId="26606"/>
          <ac:spMkLst>
            <pc:docMk/>
            <pc:sldMk cId="1327860693" sldId="296"/>
            <ac:spMk id="28" creationId="{EC4CA156-2C9D-4F0C-B229-88D8B5E17BCF}"/>
          </ac:spMkLst>
        </pc:spChg>
        <pc:spChg chg="add del">
          <ac:chgData name="Kevin Bouchard" userId="2fc9e66d-ba45-474f-8a9f-7086b34a7d26" providerId="ADAL" clId="{C605D8D1-30AF-4EBE-BF5D-7E2A9A7F78EB}" dt="2024-01-27T15:02:32.435" v="1890" actId="26606"/>
          <ac:spMkLst>
            <pc:docMk/>
            <pc:sldMk cId="1327860693" sldId="296"/>
            <ac:spMk id="29" creationId="{D7361ED3-EBE5-4EFC-8DA3-D0CE4BF2F4B1}"/>
          </ac:spMkLst>
        </pc:spChg>
        <pc:spChg chg="add del">
          <ac:chgData name="Kevin Bouchard" userId="2fc9e66d-ba45-474f-8a9f-7086b34a7d26" providerId="ADAL" clId="{C605D8D1-30AF-4EBE-BF5D-7E2A9A7F78EB}" dt="2024-01-27T15:02:32.435" v="1890" actId="26606"/>
          <ac:spMkLst>
            <pc:docMk/>
            <pc:sldMk cId="1327860693" sldId="296"/>
            <ac:spMk id="34" creationId="{CD60390C-0E4C-4682-8246-AFA2E49856DA}"/>
          </ac:spMkLst>
        </pc:spChg>
        <pc:spChg chg="add del">
          <ac:chgData name="Kevin Bouchard" userId="2fc9e66d-ba45-474f-8a9f-7086b34a7d26" providerId="ADAL" clId="{C605D8D1-30AF-4EBE-BF5D-7E2A9A7F78EB}" dt="2024-01-27T15:02:32.435" v="1890" actId="26606"/>
          <ac:spMkLst>
            <pc:docMk/>
            <pc:sldMk cId="1327860693" sldId="296"/>
            <ac:spMk id="35" creationId="{CEBA87F4-FB8A-4D91-B3F3-DFA78E0CC64D}"/>
          </ac:spMkLst>
        </pc:spChg>
        <pc:spChg chg="add del">
          <ac:chgData name="Kevin Bouchard" userId="2fc9e66d-ba45-474f-8a9f-7086b34a7d26" providerId="ADAL" clId="{C605D8D1-30AF-4EBE-BF5D-7E2A9A7F78EB}" dt="2024-01-27T15:02:32.435" v="1890" actId="26606"/>
          <ac:spMkLst>
            <pc:docMk/>
            <pc:sldMk cId="1327860693" sldId="296"/>
            <ac:spMk id="36" creationId="{D012A90F-45C2-4C9B-BAF6-9CE1F546C7EA}"/>
          </ac:spMkLst>
        </pc:spChg>
        <pc:spChg chg="add">
          <ac:chgData name="Kevin Bouchard" userId="2fc9e66d-ba45-474f-8a9f-7086b34a7d26" providerId="ADAL" clId="{C605D8D1-30AF-4EBE-BF5D-7E2A9A7F78EB}" dt="2024-01-27T15:02:32.503" v="1891" actId="26606"/>
          <ac:spMkLst>
            <pc:docMk/>
            <pc:sldMk cId="1327860693" sldId="296"/>
            <ac:spMk id="38" creationId="{2550AE69-AC86-4188-83E5-A856C4F1DCFF}"/>
          </ac:spMkLst>
        </pc:spChg>
        <pc:spChg chg="add">
          <ac:chgData name="Kevin Bouchard" userId="2fc9e66d-ba45-474f-8a9f-7086b34a7d26" providerId="ADAL" clId="{C605D8D1-30AF-4EBE-BF5D-7E2A9A7F78EB}" dt="2024-01-27T15:02:32.503" v="1891" actId="26606"/>
          <ac:spMkLst>
            <pc:docMk/>
            <pc:sldMk cId="1327860693" sldId="296"/>
            <ac:spMk id="39" creationId="{EC4CA156-2C9D-4F0C-B229-88D8B5E17BCF}"/>
          </ac:spMkLst>
        </pc:spChg>
        <pc:spChg chg="add">
          <ac:chgData name="Kevin Bouchard" userId="2fc9e66d-ba45-474f-8a9f-7086b34a7d26" providerId="ADAL" clId="{C605D8D1-30AF-4EBE-BF5D-7E2A9A7F78EB}" dt="2024-01-27T15:02:32.503" v="1891" actId="26606"/>
          <ac:spMkLst>
            <pc:docMk/>
            <pc:sldMk cId="1327860693" sldId="296"/>
            <ac:spMk id="40" creationId="{D7361ED3-EBE5-4EFC-8DA3-D0CE4BF2F4B1}"/>
          </ac:spMkLst>
        </pc:spChg>
        <pc:spChg chg="add">
          <ac:chgData name="Kevin Bouchard" userId="2fc9e66d-ba45-474f-8a9f-7086b34a7d26" providerId="ADAL" clId="{C605D8D1-30AF-4EBE-BF5D-7E2A9A7F78EB}" dt="2024-01-27T15:02:32.503" v="1891" actId="26606"/>
          <ac:spMkLst>
            <pc:docMk/>
            <pc:sldMk cId="1327860693" sldId="296"/>
            <ac:spMk id="42" creationId="{5C28659E-412C-4600-B45E-BAE370BC24B9}"/>
          </ac:spMkLst>
        </pc:spChg>
        <pc:spChg chg="add">
          <ac:chgData name="Kevin Bouchard" userId="2fc9e66d-ba45-474f-8a9f-7086b34a7d26" providerId="ADAL" clId="{C605D8D1-30AF-4EBE-BF5D-7E2A9A7F78EB}" dt="2024-01-27T15:02:32.503" v="1891" actId="26606"/>
          <ac:spMkLst>
            <pc:docMk/>
            <pc:sldMk cId="1327860693" sldId="296"/>
            <ac:spMk id="44" creationId="{AE95896B-6905-4618-A7DF-DED8A61FBC83}"/>
          </ac:spMkLst>
        </pc:spChg>
        <pc:spChg chg="add">
          <ac:chgData name="Kevin Bouchard" userId="2fc9e66d-ba45-474f-8a9f-7086b34a7d26" providerId="ADAL" clId="{C605D8D1-30AF-4EBE-BF5D-7E2A9A7F78EB}" dt="2024-01-27T15:02:32.503" v="1891" actId="26606"/>
          <ac:spMkLst>
            <pc:docMk/>
            <pc:sldMk cId="1327860693" sldId="296"/>
            <ac:spMk id="45" creationId="{7748BD8C-4984-4138-94CA-2DC5F39DC379}"/>
          </ac:spMkLst>
        </pc:spChg>
        <pc:grpChg chg="add del">
          <ac:chgData name="Kevin Bouchard" userId="2fc9e66d-ba45-474f-8a9f-7086b34a7d26" providerId="ADAL" clId="{C605D8D1-30AF-4EBE-BF5D-7E2A9A7F78EB}" dt="2024-01-27T15:02:29.903" v="1888" actId="26606"/>
          <ac:grpSpMkLst>
            <pc:docMk/>
            <pc:sldMk cId="1327860693" sldId="296"/>
            <ac:grpSpMk id="17" creationId="{85105087-7F16-4C94-837C-C45445116665}"/>
          </ac:grpSpMkLst>
        </pc:grpChg>
        <pc:grpChg chg="add del">
          <ac:chgData name="Kevin Bouchard" userId="2fc9e66d-ba45-474f-8a9f-7086b34a7d26" providerId="ADAL" clId="{C605D8D1-30AF-4EBE-BF5D-7E2A9A7F78EB}" dt="2024-01-27T15:02:32.435" v="1890" actId="26606"/>
          <ac:grpSpMkLst>
            <pc:docMk/>
            <pc:sldMk cId="1327860693" sldId="296"/>
            <ac:grpSpMk id="30" creationId="{85105087-7F16-4C94-837C-C45445116665}"/>
          </ac:grpSpMkLst>
        </pc:grpChg>
        <pc:grpChg chg="add">
          <ac:chgData name="Kevin Bouchard" userId="2fc9e66d-ba45-474f-8a9f-7086b34a7d26" providerId="ADAL" clId="{C605D8D1-30AF-4EBE-BF5D-7E2A9A7F78EB}" dt="2024-01-27T15:02:32.503" v="1891" actId="26606"/>
          <ac:grpSpMkLst>
            <pc:docMk/>
            <pc:sldMk cId="1327860693" sldId="296"/>
            <ac:grpSpMk id="41" creationId="{85105087-7F16-4C94-837C-C45445116665}"/>
          </ac:grpSpMkLst>
        </pc:grpChg>
        <pc:picChg chg="add del">
          <ac:chgData name="Kevin Bouchard" userId="2fc9e66d-ba45-474f-8a9f-7086b34a7d26" providerId="ADAL" clId="{C605D8D1-30AF-4EBE-BF5D-7E2A9A7F78EB}" dt="2024-01-27T15:02:29.903" v="1888" actId="26606"/>
          <ac:picMkLst>
            <pc:docMk/>
            <pc:sldMk cId="1327860693" sldId="296"/>
            <ac:picMk id="7" creationId="{4BD77456-C1BA-5070-CCF2-3F39B0E2042D}"/>
          </ac:picMkLst>
        </pc:picChg>
        <pc:picChg chg="add del">
          <ac:chgData name="Kevin Bouchard" userId="2fc9e66d-ba45-474f-8a9f-7086b34a7d26" providerId="ADAL" clId="{C605D8D1-30AF-4EBE-BF5D-7E2A9A7F78EB}" dt="2024-01-27T15:02:32.435" v="1890" actId="26606"/>
          <ac:picMkLst>
            <pc:docMk/>
            <pc:sldMk cId="1327860693" sldId="296"/>
            <ac:picMk id="33" creationId="{786AA250-A954-9E42-065C-91DE03A13F08}"/>
          </ac:picMkLst>
        </pc:picChg>
        <pc:picChg chg="add mod">
          <ac:chgData name="Kevin Bouchard" userId="2fc9e66d-ba45-474f-8a9f-7086b34a7d26" providerId="ADAL" clId="{C605D8D1-30AF-4EBE-BF5D-7E2A9A7F78EB}" dt="2024-01-27T15:02:44.695" v="1893" actId="27614"/>
          <ac:picMkLst>
            <pc:docMk/>
            <pc:sldMk cId="1327860693" sldId="296"/>
            <ac:picMk id="43" creationId="{4BD77456-C1BA-5070-CCF2-3F39B0E2042D}"/>
          </ac:picMkLst>
        </pc:picChg>
      </pc:sldChg>
      <pc:sldChg chg="delSp modSp mod delDesignElem chgLayout">
        <pc:chgData name="Kevin Bouchard" userId="2fc9e66d-ba45-474f-8a9f-7086b34a7d26" providerId="ADAL" clId="{C605D8D1-30AF-4EBE-BF5D-7E2A9A7F78EB}" dt="2024-01-27T15:15:44.884" v="1905"/>
        <pc:sldMkLst>
          <pc:docMk/>
          <pc:sldMk cId="345226211" sldId="297"/>
        </pc:sldMkLst>
        <pc:spChg chg="mod ord">
          <ac:chgData name="Kevin Bouchard" userId="2fc9e66d-ba45-474f-8a9f-7086b34a7d26" providerId="ADAL" clId="{C605D8D1-30AF-4EBE-BF5D-7E2A9A7F78EB}" dt="2024-01-27T15:02:09.581" v="1886" actId="700"/>
          <ac:spMkLst>
            <pc:docMk/>
            <pc:sldMk cId="345226211" sldId="297"/>
            <ac:spMk id="2" creationId="{00000000-0000-0000-0000-000000000000}"/>
          </ac:spMkLst>
        </pc:spChg>
        <pc:spChg chg="mod ord">
          <ac:chgData name="Kevin Bouchard" userId="2fc9e66d-ba45-474f-8a9f-7086b34a7d26" providerId="ADAL" clId="{C605D8D1-30AF-4EBE-BF5D-7E2A9A7F78EB}" dt="2024-01-27T15:15:44.884" v="1905"/>
          <ac:spMkLst>
            <pc:docMk/>
            <pc:sldMk cId="345226211" sldId="297"/>
            <ac:spMk id="3" creationId="{00000000-0000-0000-0000-000000000000}"/>
          </ac:spMkLst>
        </pc:spChg>
        <pc:spChg chg="mod ord">
          <ac:chgData name="Kevin Bouchard" userId="2fc9e66d-ba45-474f-8a9f-7086b34a7d26" providerId="ADAL" clId="{C605D8D1-30AF-4EBE-BF5D-7E2A9A7F78EB}" dt="2024-01-27T15:02:09.581" v="1886" actId="700"/>
          <ac:spMkLst>
            <pc:docMk/>
            <pc:sldMk cId="345226211" sldId="297"/>
            <ac:spMk id="4" creationId="{00000000-0000-0000-0000-000000000000}"/>
          </ac:spMkLst>
        </pc:spChg>
        <pc:spChg chg="mod ord">
          <ac:chgData name="Kevin Bouchard" userId="2fc9e66d-ba45-474f-8a9f-7086b34a7d26" providerId="ADAL" clId="{C605D8D1-30AF-4EBE-BF5D-7E2A9A7F78EB}" dt="2024-01-27T15:02:09.581" v="1886" actId="700"/>
          <ac:spMkLst>
            <pc:docMk/>
            <pc:sldMk cId="345226211" sldId="297"/>
            <ac:spMk id="5" creationId="{00000000-0000-0000-0000-000000000000}"/>
          </ac:spMkLst>
        </pc:spChg>
        <pc:spChg chg="del mod">
          <ac:chgData name="Kevin Bouchard" userId="2fc9e66d-ba45-474f-8a9f-7086b34a7d26" providerId="ADAL" clId="{C605D8D1-30AF-4EBE-BF5D-7E2A9A7F78EB}" dt="2024-01-25T21:43:40.170" v="2"/>
          <ac:spMkLst>
            <pc:docMk/>
            <pc:sldMk cId="345226211" sldId="297"/>
            <ac:spMk id="10" creationId="{E009DD9B-5EE2-4C0D-8B2B-351C8C102205}"/>
          </ac:spMkLst>
        </pc:spChg>
        <pc:spChg chg="del mod">
          <ac:chgData name="Kevin Bouchard" userId="2fc9e66d-ba45-474f-8a9f-7086b34a7d26" providerId="ADAL" clId="{C605D8D1-30AF-4EBE-BF5D-7E2A9A7F78EB}" dt="2024-01-25T21:43:40.170" v="2"/>
          <ac:spMkLst>
            <pc:docMk/>
            <pc:sldMk cId="345226211" sldId="297"/>
            <ac:spMk id="12" creationId="{E720DB99-7745-4E75-9D96-AAB6D55C531E}"/>
          </ac:spMkLst>
        </pc:spChg>
        <pc:spChg chg="del mod">
          <ac:chgData name="Kevin Bouchard" userId="2fc9e66d-ba45-474f-8a9f-7086b34a7d26" providerId="ADAL" clId="{C605D8D1-30AF-4EBE-BF5D-7E2A9A7F78EB}" dt="2024-01-25T21:43:40.170" v="2"/>
          <ac:spMkLst>
            <pc:docMk/>
            <pc:sldMk cId="345226211" sldId="297"/>
            <ac:spMk id="14" creationId="{D68803C4-E159-4360-B7BB-74205C8F782D}"/>
          </ac:spMkLst>
        </pc:spChg>
        <pc:spChg chg="del mod">
          <ac:chgData name="Kevin Bouchard" userId="2fc9e66d-ba45-474f-8a9f-7086b34a7d26" providerId="ADAL" clId="{C605D8D1-30AF-4EBE-BF5D-7E2A9A7F78EB}" dt="2024-01-25T21:43:40.170" v="2"/>
          <ac:spMkLst>
            <pc:docMk/>
            <pc:sldMk cId="345226211" sldId="297"/>
            <ac:spMk id="16" creationId="{504B0465-3B07-49BF-BEA7-D81476246293}"/>
          </ac:spMkLst>
        </pc:spChg>
        <pc:spChg chg="del mod">
          <ac:chgData name="Kevin Bouchard" userId="2fc9e66d-ba45-474f-8a9f-7086b34a7d26" providerId="ADAL" clId="{C605D8D1-30AF-4EBE-BF5D-7E2A9A7F78EB}" dt="2024-01-25T21:43:40.170" v="2"/>
          <ac:spMkLst>
            <pc:docMk/>
            <pc:sldMk cId="345226211" sldId="297"/>
            <ac:spMk id="18" creationId="{49B7FFA5-14CB-4A4F-9BCC-CA3AA5D9D276}"/>
          </ac:spMkLst>
        </pc:spChg>
        <pc:spChg chg="del mod">
          <ac:chgData name="Kevin Bouchard" userId="2fc9e66d-ba45-474f-8a9f-7086b34a7d26" providerId="ADAL" clId="{C605D8D1-30AF-4EBE-BF5D-7E2A9A7F78EB}" dt="2024-01-25T21:43:40.170" v="2"/>
          <ac:spMkLst>
            <pc:docMk/>
            <pc:sldMk cId="345226211" sldId="297"/>
            <ac:spMk id="20" creationId="{04E48745-7512-4EC2-9E20-9092D12150CA}"/>
          </ac:spMkLst>
        </pc:spChg>
      </pc:sldChg>
      <pc:sldChg chg="modSp mod">
        <pc:chgData name="Kevin Bouchard" userId="2fc9e66d-ba45-474f-8a9f-7086b34a7d26" providerId="ADAL" clId="{C605D8D1-30AF-4EBE-BF5D-7E2A9A7F78EB}" dt="2024-01-27T15:46:35.591" v="2496" actId="1076"/>
        <pc:sldMkLst>
          <pc:docMk/>
          <pc:sldMk cId="279426057" sldId="298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79426057" sldId="298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5:46:00.974" v="2488" actId="5793"/>
          <ac:spMkLst>
            <pc:docMk/>
            <pc:sldMk cId="279426057" sldId="298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79426057" sldId="298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79426057" sldId="298"/>
            <ac:spMk id="5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5:44:45.762" v="2426" actId="20577"/>
          <ac:spMkLst>
            <pc:docMk/>
            <pc:sldMk cId="279426057" sldId="298"/>
            <ac:spMk id="6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5:46:23.809" v="2492" actId="1076"/>
          <ac:spMkLst>
            <pc:docMk/>
            <pc:sldMk cId="279426057" sldId="298"/>
            <ac:spMk id="7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5:46:35.591" v="2496" actId="1076"/>
          <ac:spMkLst>
            <pc:docMk/>
            <pc:sldMk cId="279426057" sldId="298"/>
            <ac:spMk id="8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5:46:33.605" v="2495" actId="14100"/>
          <ac:spMkLst>
            <pc:docMk/>
            <pc:sldMk cId="279426057" sldId="298"/>
            <ac:spMk id="9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5:45:12.400" v="2472" actId="14100"/>
          <ac:spMkLst>
            <pc:docMk/>
            <pc:sldMk cId="279426057" sldId="298"/>
            <ac:spMk id="10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5:46:18.244" v="2491" actId="1076"/>
          <ac:spMkLst>
            <pc:docMk/>
            <pc:sldMk cId="279426057" sldId="298"/>
            <ac:spMk id="11" creationId="{00000000-0000-0000-0000-000000000000}"/>
          </ac:spMkLst>
        </pc:spChg>
      </pc:sldChg>
      <pc:sldChg chg="modSp mod">
        <pc:chgData name="Kevin Bouchard" userId="2fc9e66d-ba45-474f-8a9f-7086b34a7d26" providerId="ADAL" clId="{C605D8D1-30AF-4EBE-BF5D-7E2A9A7F78EB}" dt="2024-01-27T15:48:00.462" v="2500" actId="1076"/>
        <pc:sldMkLst>
          <pc:docMk/>
          <pc:sldMk cId="3222266299" sldId="299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222266299" sldId="299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5:47:57.131" v="2499"/>
          <ac:spMkLst>
            <pc:docMk/>
            <pc:sldMk cId="3222266299" sldId="299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222266299" sldId="299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222266299" sldId="299"/>
            <ac:spMk id="5" creationId="{00000000-0000-0000-0000-000000000000}"/>
          </ac:spMkLst>
        </pc:spChg>
        <pc:picChg chg="mod">
          <ac:chgData name="Kevin Bouchard" userId="2fc9e66d-ba45-474f-8a9f-7086b34a7d26" providerId="ADAL" clId="{C605D8D1-30AF-4EBE-BF5D-7E2A9A7F78EB}" dt="2024-01-27T15:48:00.462" v="2500" actId="1076"/>
          <ac:picMkLst>
            <pc:docMk/>
            <pc:sldMk cId="3222266299" sldId="299"/>
            <ac:picMk id="7" creationId="{00000000-0000-0000-0000-000000000000}"/>
          </ac:picMkLst>
        </pc:picChg>
      </pc:sldChg>
      <pc:sldChg chg="modSp mod modNotes">
        <pc:chgData name="Kevin Bouchard" userId="2fc9e66d-ba45-474f-8a9f-7086b34a7d26" providerId="ADAL" clId="{C605D8D1-30AF-4EBE-BF5D-7E2A9A7F78EB}" dt="2024-01-27T16:33:59.812" v="2521" actId="1076"/>
        <pc:sldMkLst>
          <pc:docMk/>
          <pc:sldMk cId="4060780696" sldId="300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4060780696" sldId="300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6:33:50.520" v="2520" actId="6549"/>
          <ac:spMkLst>
            <pc:docMk/>
            <pc:sldMk cId="4060780696" sldId="300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4060780696" sldId="300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4060780696" sldId="300"/>
            <ac:spMk id="5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6:33:59.812" v="2521" actId="1076"/>
          <ac:spMkLst>
            <pc:docMk/>
            <pc:sldMk cId="4060780696" sldId="300"/>
            <ac:spMk id="6" creationId="{00000000-0000-0000-0000-000000000000}"/>
          </ac:spMkLst>
        </pc:spChg>
      </pc:sldChg>
      <pc:sldChg chg="modSp del modNotes">
        <pc:chgData name="Kevin Bouchard" userId="2fc9e66d-ba45-474f-8a9f-7086b34a7d26" providerId="ADAL" clId="{C605D8D1-30AF-4EBE-BF5D-7E2A9A7F78EB}" dt="2024-01-25T21:45:16.139" v="15" actId="47"/>
        <pc:sldMkLst>
          <pc:docMk/>
          <pc:sldMk cId="340068821" sldId="301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40068821" sldId="301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40068821" sldId="301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40068821" sldId="301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40068821" sldId="301"/>
            <ac:spMk id="5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40068821" sldId="301"/>
            <ac:spMk id="6" creationId="{1BD2760B-9D1E-47BA-87CE-5A3C95178780}"/>
          </ac:spMkLst>
        </pc:spChg>
        <pc:picChg chg="mod">
          <ac:chgData name="Kevin Bouchard" userId="2fc9e66d-ba45-474f-8a9f-7086b34a7d26" providerId="ADAL" clId="{C605D8D1-30AF-4EBE-BF5D-7E2A9A7F78EB}" dt="2024-01-25T21:43:40.170" v="2"/>
          <ac:picMkLst>
            <pc:docMk/>
            <pc:sldMk cId="340068821" sldId="301"/>
            <ac:picMk id="7" creationId="{00000000-0000-0000-0000-000000000000}"/>
          </ac:picMkLst>
        </pc:picChg>
      </pc:sldChg>
      <pc:sldChg chg="modSp mod modNotes">
        <pc:chgData name="Kevin Bouchard" userId="2fc9e66d-ba45-474f-8a9f-7086b34a7d26" providerId="ADAL" clId="{C605D8D1-30AF-4EBE-BF5D-7E2A9A7F78EB}" dt="2024-01-27T16:45:59.572" v="2571" actId="20577"/>
        <pc:sldMkLst>
          <pc:docMk/>
          <pc:sldMk cId="2598629219" sldId="302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598629219" sldId="302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6:45:59.572" v="2571" actId="20577"/>
          <ac:spMkLst>
            <pc:docMk/>
            <pc:sldMk cId="2598629219" sldId="302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598629219" sldId="302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598629219" sldId="302"/>
            <ac:spMk id="5" creationId="{00000000-0000-0000-0000-000000000000}"/>
          </ac:spMkLst>
        </pc:spChg>
        <pc:picChg chg="mod">
          <ac:chgData name="Kevin Bouchard" userId="2fc9e66d-ba45-474f-8a9f-7086b34a7d26" providerId="ADAL" clId="{C605D8D1-30AF-4EBE-BF5D-7E2A9A7F78EB}" dt="2024-01-27T16:45:36.325" v="2567" actId="1076"/>
          <ac:picMkLst>
            <pc:docMk/>
            <pc:sldMk cId="2598629219" sldId="302"/>
            <ac:picMk id="6" creationId="{00000000-0000-0000-0000-000000000000}"/>
          </ac:picMkLst>
        </pc:picChg>
      </pc:sldChg>
      <pc:sldChg chg="modSp mod">
        <pc:chgData name="Kevin Bouchard" userId="2fc9e66d-ba45-474f-8a9f-7086b34a7d26" providerId="ADAL" clId="{C605D8D1-30AF-4EBE-BF5D-7E2A9A7F78EB}" dt="2024-01-27T16:44:00.486" v="2550"/>
        <pc:sldMkLst>
          <pc:docMk/>
          <pc:sldMk cId="507249540" sldId="303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507249540" sldId="303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6:44:00.486" v="2550"/>
          <ac:spMkLst>
            <pc:docMk/>
            <pc:sldMk cId="507249540" sldId="303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507249540" sldId="303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507249540" sldId="303"/>
            <ac:spMk id="5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507249540" sldId="303"/>
            <ac:spMk id="6" creationId="{00000000-0000-0000-0000-000000000000}"/>
          </ac:spMkLst>
        </pc:spChg>
      </pc:sldChg>
      <pc:sldChg chg="modSp mod">
        <pc:chgData name="Kevin Bouchard" userId="2fc9e66d-ba45-474f-8a9f-7086b34a7d26" providerId="ADAL" clId="{C605D8D1-30AF-4EBE-BF5D-7E2A9A7F78EB}" dt="2024-01-27T16:47:20.913" v="2588" actId="20577"/>
        <pc:sldMkLst>
          <pc:docMk/>
          <pc:sldMk cId="2198734492" sldId="304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198734492" sldId="304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6:47:20.913" v="2588" actId="20577"/>
          <ac:spMkLst>
            <pc:docMk/>
            <pc:sldMk cId="2198734492" sldId="304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198734492" sldId="304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198734492" sldId="304"/>
            <ac:spMk id="5" creationId="{00000000-0000-0000-0000-000000000000}"/>
          </ac:spMkLst>
        </pc:spChg>
      </pc:sldChg>
      <pc:sldChg chg="addSp modSp mod setBg">
        <pc:chgData name="Kevin Bouchard" userId="2fc9e66d-ba45-474f-8a9f-7086b34a7d26" providerId="ADAL" clId="{C605D8D1-30AF-4EBE-BF5D-7E2A9A7F78EB}" dt="2024-01-27T16:49:44.970" v="2613" actId="27636"/>
        <pc:sldMkLst>
          <pc:docMk/>
          <pc:sldMk cId="1104281022" sldId="305"/>
        </pc:sldMkLst>
        <pc:spChg chg="mod">
          <ac:chgData name="Kevin Bouchard" userId="2fc9e66d-ba45-474f-8a9f-7086b34a7d26" providerId="ADAL" clId="{C605D8D1-30AF-4EBE-BF5D-7E2A9A7F78EB}" dt="2024-01-27T16:47:40.985" v="2592" actId="26606"/>
          <ac:spMkLst>
            <pc:docMk/>
            <pc:sldMk cId="1104281022" sldId="305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6:49:44.970" v="2613" actId="27636"/>
          <ac:spMkLst>
            <pc:docMk/>
            <pc:sldMk cId="1104281022" sldId="305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6:47:40.985" v="2592" actId="26606"/>
          <ac:spMkLst>
            <pc:docMk/>
            <pc:sldMk cId="1104281022" sldId="305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6:47:40.985" v="2592" actId="26606"/>
          <ac:spMkLst>
            <pc:docMk/>
            <pc:sldMk cId="1104281022" sldId="305"/>
            <ac:spMk id="5" creationId="{00000000-0000-0000-0000-000000000000}"/>
          </ac:spMkLst>
        </pc:spChg>
        <pc:spChg chg="add">
          <ac:chgData name="Kevin Bouchard" userId="2fc9e66d-ba45-474f-8a9f-7086b34a7d26" providerId="ADAL" clId="{C605D8D1-30AF-4EBE-BF5D-7E2A9A7F78EB}" dt="2024-01-27T16:47:40.985" v="2592" actId="26606"/>
          <ac:spMkLst>
            <pc:docMk/>
            <pc:sldMk cId="1104281022" sldId="305"/>
            <ac:spMk id="12" creationId="{F3AF35CD-DA30-4E34-B0F3-32C27766DA05}"/>
          </ac:spMkLst>
        </pc:spChg>
        <pc:grpChg chg="add">
          <ac:chgData name="Kevin Bouchard" userId="2fc9e66d-ba45-474f-8a9f-7086b34a7d26" providerId="ADAL" clId="{C605D8D1-30AF-4EBE-BF5D-7E2A9A7F78EB}" dt="2024-01-27T16:47:40.985" v="2592" actId="26606"/>
          <ac:grpSpMkLst>
            <pc:docMk/>
            <pc:sldMk cId="1104281022" sldId="305"/>
            <ac:grpSpMk id="14" creationId="{BCFC42DC-2C46-47C4-BC61-530557385DBD}"/>
          </ac:grpSpMkLst>
        </pc:grpChg>
        <pc:picChg chg="mod ord">
          <ac:chgData name="Kevin Bouchard" userId="2fc9e66d-ba45-474f-8a9f-7086b34a7d26" providerId="ADAL" clId="{C605D8D1-30AF-4EBE-BF5D-7E2A9A7F78EB}" dt="2024-01-27T16:47:40.985" v="2592" actId="26606"/>
          <ac:picMkLst>
            <pc:docMk/>
            <pc:sldMk cId="1104281022" sldId="305"/>
            <ac:picMk id="7" creationId="{00000000-0000-0000-0000-000000000000}"/>
          </ac:picMkLst>
        </pc:picChg>
      </pc:sldChg>
      <pc:sldChg chg="modSp del modNotes">
        <pc:chgData name="Kevin Bouchard" userId="2fc9e66d-ba45-474f-8a9f-7086b34a7d26" providerId="ADAL" clId="{C605D8D1-30AF-4EBE-BF5D-7E2A9A7F78EB}" dt="2024-01-25T21:44:44.930" v="13" actId="47"/>
        <pc:sldMkLst>
          <pc:docMk/>
          <pc:sldMk cId="213113029" sldId="306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13113029" sldId="306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13113029" sldId="306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13113029" sldId="306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13113029" sldId="306"/>
            <ac:spMk id="5" creationId="{00000000-0000-0000-0000-000000000000}"/>
          </ac:spMkLst>
        </pc:spChg>
      </pc:sldChg>
      <pc:sldChg chg="modSp mod modNotes">
        <pc:chgData name="Kevin Bouchard" userId="2fc9e66d-ba45-474f-8a9f-7086b34a7d26" providerId="ADAL" clId="{C605D8D1-30AF-4EBE-BF5D-7E2A9A7F78EB}" dt="2024-01-25T22:13:17.117" v="942" actId="27636"/>
        <pc:sldMkLst>
          <pc:docMk/>
          <pc:sldMk cId="21371481" sldId="307"/>
        </pc:sldMkLst>
        <pc:spChg chg="mod">
          <ac:chgData name="Kevin Bouchard" userId="2fc9e66d-ba45-474f-8a9f-7086b34a7d26" providerId="ADAL" clId="{C605D8D1-30AF-4EBE-BF5D-7E2A9A7F78EB}" dt="2024-01-25T22:11:56.829" v="922" actId="20577"/>
          <ac:spMkLst>
            <pc:docMk/>
            <pc:sldMk cId="21371481" sldId="307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2:13:17.117" v="942" actId="27636"/>
          <ac:spMkLst>
            <pc:docMk/>
            <pc:sldMk cId="21371481" sldId="307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1371481" sldId="307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1371481" sldId="307"/>
            <ac:spMk id="5" creationId="{00000000-0000-0000-0000-000000000000}"/>
          </ac:spMkLst>
        </pc:spChg>
        <pc:picChg chg="mod">
          <ac:chgData name="Kevin Bouchard" userId="2fc9e66d-ba45-474f-8a9f-7086b34a7d26" providerId="ADAL" clId="{C605D8D1-30AF-4EBE-BF5D-7E2A9A7F78EB}" dt="2024-01-25T21:43:40.170" v="2"/>
          <ac:picMkLst>
            <pc:docMk/>
            <pc:sldMk cId="21371481" sldId="307"/>
            <ac:picMk id="6" creationId="{00000000-0000-0000-0000-000000000000}"/>
          </ac:picMkLst>
        </pc:picChg>
      </pc:sldChg>
      <pc:sldChg chg="modSp mod chgLayout modNotes">
        <pc:chgData name="Kevin Bouchard" userId="2fc9e66d-ba45-474f-8a9f-7086b34a7d26" providerId="ADAL" clId="{C605D8D1-30AF-4EBE-BF5D-7E2A9A7F78EB}" dt="2024-01-27T16:55:03.393" v="2625" actId="1076"/>
        <pc:sldMkLst>
          <pc:docMk/>
          <pc:sldMk cId="990244783" sldId="308"/>
        </pc:sldMkLst>
        <pc:spChg chg="mod ord">
          <ac:chgData name="Kevin Bouchard" userId="2fc9e66d-ba45-474f-8a9f-7086b34a7d26" providerId="ADAL" clId="{C605D8D1-30AF-4EBE-BF5D-7E2A9A7F78EB}" dt="2024-01-27T16:48:36.212" v="2593" actId="700"/>
          <ac:spMkLst>
            <pc:docMk/>
            <pc:sldMk cId="990244783" sldId="308"/>
            <ac:spMk id="2" creationId="{00000000-0000-0000-0000-000000000000}"/>
          </ac:spMkLst>
        </pc:spChg>
        <pc:spChg chg="mod ord">
          <ac:chgData name="Kevin Bouchard" userId="2fc9e66d-ba45-474f-8a9f-7086b34a7d26" providerId="ADAL" clId="{C605D8D1-30AF-4EBE-BF5D-7E2A9A7F78EB}" dt="2024-01-27T16:54:54.163" v="2624" actId="20577"/>
          <ac:spMkLst>
            <pc:docMk/>
            <pc:sldMk cId="990244783" sldId="308"/>
            <ac:spMk id="3" creationId="{00000000-0000-0000-0000-000000000000}"/>
          </ac:spMkLst>
        </pc:spChg>
        <pc:spChg chg="mod ord">
          <ac:chgData name="Kevin Bouchard" userId="2fc9e66d-ba45-474f-8a9f-7086b34a7d26" providerId="ADAL" clId="{C605D8D1-30AF-4EBE-BF5D-7E2A9A7F78EB}" dt="2024-01-27T16:48:36.212" v="2593" actId="700"/>
          <ac:spMkLst>
            <pc:docMk/>
            <pc:sldMk cId="990244783" sldId="308"/>
            <ac:spMk id="4" creationId="{00000000-0000-0000-0000-000000000000}"/>
          </ac:spMkLst>
        </pc:spChg>
        <pc:spChg chg="mod ord">
          <ac:chgData name="Kevin Bouchard" userId="2fc9e66d-ba45-474f-8a9f-7086b34a7d26" providerId="ADAL" clId="{C605D8D1-30AF-4EBE-BF5D-7E2A9A7F78EB}" dt="2024-01-27T16:48:36.212" v="2593" actId="700"/>
          <ac:spMkLst>
            <pc:docMk/>
            <pc:sldMk cId="990244783" sldId="308"/>
            <ac:spMk id="5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7T16:49:56.512" v="2614" actId="21"/>
          <ac:spMkLst>
            <pc:docMk/>
            <pc:sldMk cId="990244783" sldId="308"/>
            <ac:spMk id="7" creationId="{00000000-0000-0000-0000-000000000000}"/>
          </ac:spMkLst>
        </pc:spChg>
        <pc:picChg chg="mod">
          <ac:chgData name="Kevin Bouchard" userId="2fc9e66d-ba45-474f-8a9f-7086b34a7d26" providerId="ADAL" clId="{C605D8D1-30AF-4EBE-BF5D-7E2A9A7F78EB}" dt="2024-01-27T16:55:03.393" v="2625" actId="1076"/>
          <ac:picMkLst>
            <pc:docMk/>
            <pc:sldMk cId="990244783" sldId="308"/>
            <ac:picMk id="6" creationId="{00000000-0000-0000-0000-000000000000}"/>
          </ac:picMkLst>
        </pc:picChg>
      </pc:sldChg>
      <pc:sldChg chg="modSp del modNotes">
        <pc:chgData name="Kevin Bouchard" userId="2fc9e66d-ba45-474f-8a9f-7086b34a7d26" providerId="ADAL" clId="{C605D8D1-30AF-4EBE-BF5D-7E2A9A7F78EB}" dt="2024-01-25T21:44:44.930" v="13" actId="47"/>
        <pc:sldMkLst>
          <pc:docMk/>
          <pc:sldMk cId="2609601377" sldId="315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609601377" sldId="315"/>
            <ac:spMk id="2" creationId="{902604F8-BB63-4463-A3FA-7670C5232C2A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609601377" sldId="315"/>
            <ac:spMk id="3" creationId="{309FC95E-B152-4DB6-8A44-8A1E568A892D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609601377" sldId="315"/>
            <ac:spMk id="4" creationId="{A8FF54B7-3275-4B45-B0EF-1056C4CB550D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609601377" sldId="315"/>
            <ac:spMk id="5" creationId="{67089FD6-4D61-4D55-BF20-CFC4103DF59D}"/>
          </ac:spMkLst>
        </pc:spChg>
      </pc:sldChg>
      <pc:sldChg chg="modSp">
        <pc:chgData name="Kevin Bouchard" userId="2fc9e66d-ba45-474f-8a9f-7086b34a7d26" providerId="ADAL" clId="{C605D8D1-30AF-4EBE-BF5D-7E2A9A7F78EB}" dt="2024-01-25T21:43:40.170" v="2"/>
        <pc:sldMkLst>
          <pc:docMk/>
          <pc:sldMk cId="1878114602" sldId="316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878114602" sldId="316"/>
            <ac:spMk id="2" creationId="{E53B8BBA-F6C1-4281-AF1B-961D3DD3C23D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878114602" sldId="316"/>
            <ac:spMk id="4" creationId="{90E7740F-01D8-4854-A538-38DA0DA12EE5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878114602" sldId="316"/>
            <ac:spMk id="5" creationId="{D806040A-A9A9-4F57-AC31-C0F2A4BF4511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878114602" sldId="316"/>
            <ac:spMk id="6" creationId="{7B58DE60-4773-91A0-7495-066626F0EBDA}"/>
          </ac:spMkLst>
        </pc:spChg>
        <pc:picChg chg="mod">
          <ac:chgData name="Kevin Bouchard" userId="2fc9e66d-ba45-474f-8a9f-7086b34a7d26" providerId="ADAL" clId="{C605D8D1-30AF-4EBE-BF5D-7E2A9A7F78EB}" dt="2024-01-25T21:43:40.170" v="2"/>
          <ac:picMkLst>
            <pc:docMk/>
            <pc:sldMk cId="1878114602" sldId="316"/>
            <ac:picMk id="9" creationId="{911CB829-45BE-9678-B802-8F96AA057D04}"/>
          </ac:picMkLst>
        </pc:picChg>
      </pc:sldChg>
      <pc:sldChg chg="modSp mod modNotes">
        <pc:chgData name="Kevin Bouchard" userId="2fc9e66d-ba45-474f-8a9f-7086b34a7d26" providerId="ADAL" clId="{C605D8D1-30AF-4EBE-BF5D-7E2A9A7F78EB}" dt="2024-01-25T22:15:05.577" v="958" actId="20577"/>
        <pc:sldMkLst>
          <pc:docMk/>
          <pc:sldMk cId="1790936805" sldId="317"/>
        </pc:sldMkLst>
        <pc:spChg chg="mod">
          <ac:chgData name="Kevin Bouchard" userId="2fc9e66d-ba45-474f-8a9f-7086b34a7d26" providerId="ADAL" clId="{C605D8D1-30AF-4EBE-BF5D-7E2A9A7F78EB}" dt="2024-01-25T22:15:05.577" v="958" actId="20577"/>
          <ac:spMkLst>
            <pc:docMk/>
            <pc:sldMk cId="1790936805" sldId="317"/>
            <ac:spMk id="2" creationId="{BAB2F8BA-F542-42A4-96E6-79A2972FB711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790936805" sldId="317"/>
            <ac:spMk id="3" creationId="{44478F1C-5CA1-40CD-AA61-A529523FA73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790936805" sldId="317"/>
            <ac:spMk id="4" creationId="{F30F68C7-29D7-4BEE-BECF-005ED705DD4F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790936805" sldId="317"/>
            <ac:spMk id="5" creationId="{2B00B47C-522D-4CA7-8098-14733ABE8E04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790936805" sldId="317"/>
            <ac:spMk id="8" creationId="{11EFA61A-6EDF-4C5E-988A-59C6556B8DCB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790936805" sldId="317"/>
            <ac:spMk id="9" creationId="{18F65A6D-DAC9-4BF2-8D05-3E8E91325729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790936805" sldId="317"/>
            <ac:spMk id="13" creationId="{11A2ECEE-4B37-4429-9828-A07D6D2243C8}"/>
          </ac:spMkLst>
        </pc:spChg>
        <pc:cxnChg chg="mod">
          <ac:chgData name="Kevin Bouchard" userId="2fc9e66d-ba45-474f-8a9f-7086b34a7d26" providerId="ADAL" clId="{C605D8D1-30AF-4EBE-BF5D-7E2A9A7F78EB}" dt="2024-01-25T21:43:40.170" v="2"/>
          <ac:cxnSpMkLst>
            <pc:docMk/>
            <pc:sldMk cId="1790936805" sldId="317"/>
            <ac:cxnSpMk id="11" creationId="{0F42D4C9-CFA6-4560-A0A9-23236752E598}"/>
          </ac:cxnSpMkLst>
        </pc:cxnChg>
      </pc:sldChg>
      <pc:sldChg chg="modSp mod chgLayout">
        <pc:chgData name="Kevin Bouchard" userId="2fc9e66d-ba45-474f-8a9f-7086b34a7d26" providerId="ADAL" clId="{C605D8D1-30AF-4EBE-BF5D-7E2A9A7F78EB}" dt="2024-01-25T22:26:44.883" v="1297" actId="20577"/>
        <pc:sldMkLst>
          <pc:docMk/>
          <pc:sldMk cId="1816306792" sldId="318"/>
        </pc:sldMkLst>
        <pc:spChg chg="mod ord">
          <ac:chgData name="Kevin Bouchard" userId="2fc9e66d-ba45-474f-8a9f-7086b34a7d26" providerId="ADAL" clId="{C605D8D1-30AF-4EBE-BF5D-7E2A9A7F78EB}" dt="2024-01-25T22:15:29.646" v="971" actId="20577"/>
          <ac:spMkLst>
            <pc:docMk/>
            <pc:sldMk cId="1816306792" sldId="318"/>
            <ac:spMk id="2" creationId="{75FB6866-AAA0-46AE-9298-73D3A2BF646F}"/>
          </ac:spMkLst>
        </pc:spChg>
        <pc:spChg chg="mod ord">
          <ac:chgData name="Kevin Bouchard" userId="2fc9e66d-ba45-474f-8a9f-7086b34a7d26" providerId="ADAL" clId="{C605D8D1-30AF-4EBE-BF5D-7E2A9A7F78EB}" dt="2024-01-25T22:26:44.883" v="1297" actId="20577"/>
          <ac:spMkLst>
            <pc:docMk/>
            <pc:sldMk cId="1816306792" sldId="318"/>
            <ac:spMk id="3" creationId="{01276895-2A17-6CD9-55DD-9F6EC68F7727}"/>
          </ac:spMkLst>
        </pc:spChg>
        <pc:spChg chg="mod ord">
          <ac:chgData name="Kevin Bouchard" userId="2fc9e66d-ba45-474f-8a9f-7086b34a7d26" providerId="ADAL" clId="{C605D8D1-30AF-4EBE-BF5D-7E2A9A7F78EB}" dt="2024-01-25T22:15:17.335" v="959" actId="700"/>
          <ac:spMkLst>
            <pc:docMk/>
            <pc:sldMk cId="1816306792" sldId="318"/>
            <ac:spMk id="4" creationId="{74075848-B5E2-4A48-B788-2BBC8B684B8E}"/>
          </ac:spMkLst>
        </pc:spChg>
        <pc:spChg chg="mod ord">
          <ac:chgData name="Kevin Bouchard" userId="2fc9e66d-ba45-474f-8a9f-7086b34a7d26" providerId="ADAL" clId="{C605D8D1-30AF-4EBE-BF5D-7E2A9A7F78EB}" dt="2024-01-25T22:15:17.335" v="959" actId="700"/>
          <ac:spMkLst>
            <pc:docMk/>
            <pc:sldMk cId="1816306792" sldId="318"/>
            <ac:spMk id="5" creationId="{484F101D-B1AA-4011-AEE6-0DAC09D034EA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1816306792" sldId="318"/>
            <ac:spMk id="6" creationId="{57FBE910-7878-4CA8-9AB5-823E178FA4F8}"/>
          </ac:spMkLst>
        </pc:spChg>
        <pc:picChg chg="mod">
          <ac:chgData name="Kevin Bouchard" userId="2fc9e66d-ba45-474f-8a9f-7086b34a7d26" providerId="ADAL" clId="{C605D8D1-30AF-4EBE-BF5D-7E2A9A7F78EB}" dt="2024-01-25T22:24:56.665" v="985" actId="1076"/>
          <ac:picMkLst>
            <pc:docMk/>
            <pc:sldMk cId="1816306792" sldId="318"/>
            <ac:picMk id="7" creationId="{D42ACD37-DC27-4E04-B0B3-8D979FD1139E}"/>
          </ac:picMkLst>
        </pc:picChg>
      </pc:sldChg>
      <pc:sldChg chg="delSp modSp mod delDesignElem">
        <pc:chgData name="Kevin Bouchard" userId="2fc9e66d-ba45-474f-8a9f-7086b34a7d26" providerId="ADAL" clId="{C605D8D1-30AF-4EBE-BF5D-7E2A9A7F78EB}" dt="2024-01-27T15:01:54.362" v="1885" actId="20577"/>
        <pc:sldMkLst>
          <pc:docMk/>
          <pc:sldMk cId="2313909086" sldId="319"/>
        </pc:sldMkLst>
        <pc:spChg chg="mod">
          <ac:chgData name="Kevin Bouchard" userId="2fc9e66d-ba45-474f-8a9f-7086b34a7d26" providerId="ADAL" clId="{C605D8D1-30AF-4EBE-BF5D-7E2A9A7F78EB}" dt="2024-01-27T15:00:23.580" v="1828" actId="403"/>
          <ac:spMkLst>
            <pc:docMk/>
            <pc:sldMk cId="2313909086" sldId="319"/>
            <ac:spMk id="2" creationId="{F98DFFF9-E4A4-464B-8B01-04FFE8933425}"/>
          </ac:spMkLst>
        </pc:spChg>
        <pc:spChg chg="mod">
          <ac:chgData name="Kevin Bouchard" userId="2fc9e66d-ba45-474f-8a9f-7086b34a7d26" providerId="ADAL" clId="{C605D8D1-30AF-4EBE-BF5D-7E2A9A7F78EB}" dt="2024-01-27T15:01:54.362" v="1885" actId="20577"/>
          <ac:spMkLst>
            <pc:docMk/>
            <pc:sldMk cId="2313909086" sldId="319"/>
            <ac:spMk id="3" creationId="{A4073570-269D-49B1-80A7-C16CE25B5DBB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313909086" sldId="319"/>
            <ac:spMk id="4" creationId="{3E7A59CB-004E-4CA1-A7CB-95700879F0D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313909086" sldId="319"/>
            <ac:spMk id="5" creationId="{E206CAE1-57B8-431E-B2F7-8C3BE88EFB66}"/>
          </ac:spMkLst>
        </pc:spChg>
        <pc:spChg chg="del mod">
          <ac:chgData name="Kevin Bouchard" userId="2fc9e66d-ba45-474f-8a9f-7086b34a7d26" providerId="ADAL" clId="{C605D8D1-30AF-4EBE-BF5D-7E2A9A7F78EB}" dt="2024-01-25T21:43:40.170" v="2"/>
          <ac:spMkLst>
            <pc:docMk/>
            <pc:sldMk cId="2313909086" sldId="319"/>
            <ac:spMk id="12" creationId="{F3AF35CD-DA30-4E34-B0F3-32C27766DA05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313909086" sldId="319"/>
            <ac:spMk id="15" creationId="{54B91A37-AA1F-4966-8ACF-93023547DA92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2313909086" sldId="319"/>
            <ac:spMk id="16" creationId="{17B17AC5-0931-432F-9A4A-DDCFAA010ABC}"/>
          </ac:spMkLst>
        </pc:spChg>
        <pc:grpChg chg="del mod">
          <ac:chgData name="Kevin Bouchard" userId="2fc9e66d-ba45-474f-8a9f-7086b34a7d26" providerId="ADAL" clId="{C605D8D1-30AF-4EBE-BF5D-7E2A9A7F78EB}" dt="2024-01-25T21:43:40.170" v="2"/>
          <ac:grpSpMkLst>
            <pc:docMk/>
            <pc:sldMk cId="2313909086" sldId="319"/>
            <ac:grpSpMk id="14" creationId="{BCFC42DC-2C46-47C4-BC61-530557385DBD}"/>
          </ac:grpSpMkLst>
        </pc:grpChg>
        <pc:picChg chg="mod">
          <ac:chgData name="Kevin Bouchard" userId="2fc9e66d-ba45-474f-8a9f-7086b34a7d26" providerId="ADAL" clId="{C605D8D1-30AF-4EBE-BF5D-7E2A9A7F78EB}" dt="2024-01-25T21:43:40.170" v="2"/>
          <ac:picMkLst>
            <pc:docMk/>
            <pc:sldMk cId="2313909086" sldId="319"/>
            <ac:picMk id="7" creationId="{39307DA7-DBC8-45DA-8111-7321B63C94BE}"/>
          </ac:picMkLst>
        </pc:picChg>
      </pc:sldChg>
      <pc:sldChg chg="modSp del modNotes">
        <pc:chgData name="Kevin Bouchard" userId="2fc9e66d-ba45-474f-8a9f-7086b34a7d26" providerId="ADAL" clId="{C605D8D1-30AF-4EBE-BF5D-7E2A9A7F78EB}" dt="2024-01-25T21:44:44.930" v="13" actId="47"/>
        <pc:sldMkLst>
          <pc:docMk/>
          <pc:sldMk cId="3105164959" sldId="320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105164959" sldId="320"/>
            <ac:spMk id="2" creationId="{71BDA80D-CADD-5871-8DA3-7AE60C9E850B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105164959" sldId="320"/>
            <ac:spMk id="3" creationId="{D54474D8-AE40-43E9-2938-5A62DD52D592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105164959" sldId="320"/>
            <ac:spMk id="4" creationId="{52569A03-27F9-3D02-615A-C446436CDADE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105164959" sldId="320"/>
            <ac:spMk id="5" creationId="{B5F5AFC0-C03D-D8D8-76BD-42216FEB22EF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105164959" sldId="320"/>
            <ac:spMk id="6" creationId="{0B0EB9E1-1C44-A69D-5C25-90F2484CC698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105164959" sldId="320"/>
            <ac:spMk id="7" creationId="{A62DF3AC-9DB5-8857-6AEA-F6FA49BD971D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105164959" sldId="320"/>
            <ac:spMk id="8" creationId="{3D1F645F-9417-5426-2CBC-2A33F3758342}"/>
          </ac:spMkLst>
        </pc:spChg>
        <pc:picChg chg="mod">
          <ac:chgData name="Kevin Bouchard" userId="2fc9e66d-ba45-474f-8a9f-7086b34a7d26" providerId="ADAL" clId="{C605D8D1-30AF-4EBE-BF5D-7E2A9A7F78EB}" dt="2024-01-25T21:43:40.170" v="2"/>
          <ac:picMkLst>
            <pc:docMk/>
            <pc:sldMk cId="3105164959" sldId="320"/>
            <ac:picMk id="9" creationId="{3FEC6CCE-DA3E-0DF4-9DD8-67CAE3286D88}"/>
          </ac:picMkLst>
        </pc:picChg>
      </pc:sldChg>
      <pc:sldChg chg="modSp del modNotes">
        <pc:chgData name="Kevin Bouchard" userId="2fc9e66d-ba45-474f-8a9f-7086b34a7d26" providerId="ADAL" clId="{C605D8D1-30AF-4EBE-BF5D-7E2A9A7F78EB}" dt="2024-01-25T21:44:44.930" v="13" actId="47"/>
        <pc:sldMkLst>
          <pc:docMk/>
          <pc:sldMk cId="3691630034" sldId="321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691630034" sldId="321"/>
            <ac:spMk id="2" creationId="{0F4C9A83-7C53-A66A-7F25-C1C3F537CAAB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691630034" sldId="321"/>
            <ac:spMk id="3" creationId="{3C57D2A2-0D02-247E-35F1-61C52A8F9362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691630034" sldId="321"/>
            <ac:spMk id="4" creationId="{34E5A59C-537D-4702-A90A-9A0114A11DE2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691630034" sldId="321"/>
            <ac:spMk id="5" creationId="{21E3E8D2-4C1C-BAB4-6CAA-E7F994694BE5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691630034" sldId="321"/>
            <ac:spMk id="6" creationId="{D492F935-82EC-36CD-9F9F-8CACAE044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691630034" sldId="321"/>
            <ac:spMk id="7" creationId="{49A7BFC9-82E3-F71E-3568-98D59829F2C4}"/>
          </ac:spMkLst>
        </pc:spChg>
      </pc:sldChg>
      <pc:sldChg chg="modSp del">
        <pc:chgData name="Kevin Bouchard" userId="2fc9e66d-ba45-474f-8a9f-7086b34a7d26" providerId="ADAL" clId="{C605D8D1-30AF-4EBE-BF5D-7E2A9A7F78EB}" dt="2024-01-25T21:44:44.930" v="13" actId="47"/>
        <pc:sldMkLst>
          <pc:docMk/>
          <pc:sldMk cId="3316546867" sldId="322"/>
        </pc:sld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316546867" sldId="322"/>
            <ac:spMk id="2" creationId="{DA1E2961-F6CE-3400-9A8C-593CB05A64BA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316546867" sldId="322"/>
            <ac:spMk id="3" creationId="{7DFC660B-E4E4-1F38-AF0E-1F36756D63AA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316546867" sldId="322"/>
            <ac:spMk id="4" creationId="{4277349C-B0AD-3913-71A4-BED4DFE55D93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k cId="3316546867" sldId="322"/>
            <ac:spMk id="5" creationId="{4F7060F1-502C-4EB3-3231-F3F2F08659F2}"/>
          </ac:spMkLst>
        </pc:spChg>
        <pc:picChg chg="mod">
          <ac:chgData name="Kevin Bouchard" userId="2fc9e66d-ba45-474f-8a9f-7086b34a7d26" providerId="ADAL" clId="{C605D8D1-30AF-4EBE-BF5D-7E2A9A7F78EB}" dt="2024-01-25T21:43:40.170" v="2"/>
          <ac:picMkLst>
            <pc:docMk/>
            <pc:sldMk cId="3316546867" sldId="322"/>
            <ac:picMk id="1026" creationId="{9F5299A8-A9EE-6D3B-2061-E793C9DC1B64}"/>
          </ac:picMkLst>
        </pc:picChg>
      </pc:sldChg>
      <pc:sldChg chg="add">
        <pc:chgData name="Kevin Bouchard" userId="2fc9e66d-ba45-474f-8a9f-7086b34a7d26" providerId="ADAL" clId="{C605D8D1-30AF-4EBE-BF5D-7E2A9A7F78EB}" dt="2024-01-25T21:44:10.063" v="9"/>
        <pc:sldMkLst>
          <pc:docMk/>
          <pc:sldMk cId="661908061" sldId="346"/>
        </pc:sldMkLst>
      </pc:sldChg>
      <pc:sldChg chg="addSp delSp modSp add mod setBg delDesignElem chgLayout">
        <pc:chgData name="Kevin Bouchard" userId="2fc9e66d-ba45-474f-8a9f-7086b34a7d26" providerId="ADAL" clId="{C605D8D1-30AF-4EBE-BF5D-7E2A9A7F78EB}" dt="2024-01-25T21:50:32.610" v="247" actId="14100"/>
        <pc:sldMkLst>
          <pc:docMk/>
          <pc:sldMk cId="173000083" sldId="349"/>
        </pc:sldMkLst>
        <pc:spChg chg="mod ord">
          <ac:chgData name="Kevin Bouchard" userId="2fc9e66d-ba45-474f-8a9f-7086b34a7d26" providerId="ADAL" clId="{C605D8D1-30AF-4EBE-BF5D-7E2A9A7F78EB}" dt="2024-01-25T21:49:41.464" v="239" actId="700"/>
          <ac:spMkLst>
            <pc:docMk/>
            <pc:sldMk cId="173000083" sldId="349"/>
            <ac:spMk id="2" creationId="{80228327-13A8-899D-2B04-A6C988157BC9}"/>
          </ac:spMkLst>
        </pc:spChg>
        <pc:spChg chg="mod ord">
          <ac:chgData name="Kevin Bouchard" userId="2fc9e66d-ba45-474f-8a9f-7086b34a7d26" providerId="ADAL" clId="{C605D8D1-30AF-4EBE-BF5D-7E2A9A7F78EB}" dt="2024-01-25T21:49:41.464" v="239" actId="700"/>
          <ac:spMkLst>
            <pc:docMk/>
            <pc:sldMk cId="173000083" sldId="349"/>
            <ac:spMk id="4" creationId="{FBA4B92C-9A35-5C0C-5B6E-0B867BC3BE77}"/>
          </ac:spMkLst>
        </pc:spChg>
        <pc:spChg chg="mod ord">
          <ac:chgData name="Kevin Bouchard" userId="2fc9e66d-ba45-474f-8a9f-7086b34a7d26" providerId="ADAL" clId="{C605D8D1-30AF-4EBE-BF5D-7E2A9A7F78EB}" dt="2024-01-25T21:49:41.464" v="239" actId="700"/>
          <ac:spMkLst>
            <pc:docMk/>
            <pc:sldMk cId="173000083" sldId="349"/>
            <ac:spMk id="5" creationId="{96A3C90C-3F0C-4C32-6941-115616C457BA}"/>
          </ac:spMkLst>
        </pc:spChg>
        <pc:spChg chg="mod ord">
          <ac:chgData name="Kevin Bouchard" userId="2fc9e66d-ba45-474f-8a9f-7086b34a7d26" providerId="ADAL" clId="{C605D8D1-30AF-4EBE-BF5D-7E2A9A7F78EB}" dt="2024-01-25T21:50:32.610" v="247" actId="14100"/>
          <ac:spMkLst>
            <pc:docMk/>
            <pc:sldMk cId="173000083" sldId="349"/>
            <ac:spMk id="11" creationId="{2C344546-A92B-2CAD-4D16-B1E952698467}"/>
          </ac:spMkLst>
        </pc:spChg>
        <pc:spChg chg="del">
          <ac:chgData name="Kevin Bouchard" userId="2fc9e66d-ba45-474f-8a9f-7086b34a7d26" providerId="ADAL" clId="{C605D8D1-30AF-4EBE-BF5D-7E2A9A7F78EB}" dt="2024-01-25T21:44:04.889" v="8"/>
          <ac:spMkLst>
            <pc:docMk/>
            <pc:sldMk cId="173000083" sldId="349"/>
            <ac:spMk id="13" creationId="{484E34F7-E155-426C-A88E-8AEA6CF3F7EC}"/>
          </ac:spMkLst>
        </pc:spChg>
        <pc:spChg chg="add del">
          <ac:chgData name="Kevin Bouchard" userId="2fc9e66d-ba45-474f-8a9f-7086b34a7d26" providerId="ADAL" clId="{C605D8D1-30AF-4EBE-BF5D-7E2A9A7F78EB}" dt="2024-01-25T21:49:41.464" v="239" actId="700"/>
          <ac:spMkLst>
            <pc:docMk/>
            <pc:sldMk cId="173000083" sldId="349"/>
            <ac:spMk id="16" creationId="{5118BA95-03E7-41B7-B442-0AF8C0A7FF68}"/>
          </ac:spMkLst>
        </pc:spChg>
        <pc:spChg chg="add del">
          <ac:chgData name="Kevin Bouchard" userId="2fc9e66d-ba45-474f-8a9f-7086b34a7d26" providerId="ADAL" clId="{C605D8D1-30AF-4EBE-BF5D-7E2A9A7F78EB}" dt="2024-01-25T21:49:41.464" v="239" actId="700"/>
          <ac:spMkLst>
            <pc:docMk/>
            <pc:sldMk cId="173000083" sldId="349"/>
            <ac:spMk id="18" creationId="{AD9B3EAD-A2B3-42C4-927C-3455E3E69EE6}"/>
          </ac:spMkLst>
        </pc:spChg>
        <pc:spChg chg="add del">
          <ac:chgData name="Kevin Bouchard" userId="2fc9e66d-ba45-474f-8a9f-7086b34a7d26" providerId="ADAL" clId="{C605D8D1-30AF-4EBE-BF5D-7E2A9A7F78EB}" dt="2024-01-25T21:49:41.464" v="239" actId="700"/>
          <ac:spMkLst>
            <pc:docMk/>
            <pc:sldMk cId="173000083" sldId="349"/>
            <ac:spMk id="20" creationId="{89F78725-8B4F-43D3-B767-EB7DB0C0201E}"/>
          </ac:spMkLst>
        </pc:spChg>
        <pc:grpChg chg="add del">
          <ac:chgData name="Kevin Bouchard" userId="2fc9e66d-ba45-474f-8a9f-7086b34a7d26" providerId="ADAL" clId="{C605D8D1-30AF-4EBE-BF5D-7E2A9A7F78EB}" dt="2024-01-25T21:49:41.464" v="239" actId="700"/>
          <ac:grpSpMkLst>
            <pc:docMk/>
            <pc:sldMk cId="173000083" sldId="349"/>
            <ac:grpSpMk id="22" creationId="{C9B0630D-5E49-4BF7-8CF1-7DECD4B08B16}"/>
          </ac:grpSpMkLst>
        </pc:grpChg>
        <pc:picChg chg="add del mod ord">
          <ac:chgData name="Kevin Bouchard" userId="2fc9e66d-ba45-474f-8a9f-7086b34a7d26" providerId="ADAL" clId="{C605D8D1-30AF-4EBE-BF5D-7E2A9A7F78EB}" dt="2024-01-25T21:49:37.209" v="238" actId="21"/>
          <ac:picMkLst>
            <pc:docMk/>
            <pc:sldMk cId="173000083" sldId="349"/>
            <ac:picMk id="6" creationId="{DDB7136C-AAB9-C4CC-9892-001D5CD7AAB3}"/>
          </ac:picMkLst>
        </pc:picChg>
        <pc:picChg chg="del">
          <ac:chgData name="Kevin Bouchard" userId="2fc9e66d-ba45-474f-8a9f-7086b34a7d26" providerId="ADAL" clId="{C605D8D1-30AF-4EBE-BF5D-7E2A9A7F78EB}" dt="2024-01-25T21:49:02.108" v="228" actId="478"/>
          <ac:picMkLst>
            <pc:docMk/>
            <pc:sldMk cId="173000083" sldId="349"/>
            <ac:picMk id="7" creationId="{E3E49B93-4959-946F-B8AF-F498901F2AB6}"/>
          </ac:picMkLst>
        </pc:picChg>
        <pc:picChg chg="add mod">
          <ac:chgData name="Kevin Bouchard" userId="2fc9e66d-ba45-474f-8a9f-7086b34a7d26" providerId="ADAL" clId="{C605D8D1-30AF-4EBE-BF5D-7E2A9A7F78EB}" dt="2024-01-25T21:50:26.465" v="246" actId="1076"/>
          <ac:picMkLst>
            <pc:docMk/>
            <pc:sldMk cId="173000083" sldId="349"/>
            <ac:picMk id="8" creationId="{DDB7136C-AAB9-C4CC-9892-001D5CD7AAB3}"/>
          </ac:picMkLst>
        </pc:picChg>
      </pc:sldChg>
      <pc:sldChg chg="add">
        <pc:chgData name="Kevin Bouchard" userId="2fc9e66d-ba45-474f-8a9f-7086b34a7d26" providerId="ADAL" clId="{C605D8D1-30AF-4EBE-BF5D-7E2A9A7F78EB}" dt="2024-01-25T21:47:11.810" v="226"/>
        <pc:sldMkLst>
          <pc:docMk/>
          <pc:sldMk cId="2995613899" sldId="350"/>
        </pc:sldMkLst>
      </pc:sldChg>
      <pc:sldChg chg="addSp delSp modSp new mod">
        <pc:chgData name="Kevin Bouchard" userId="2fc9e66d-ba45-474f-8a9f-7086b34a7d26" providerId="ADAL" clId="{C605D8D1-30AF-4EBE-BF5D-7E2A9A7F78EB}" dt="2024-01-25T22:01:19.394" v="623" actId="1038"/>
        <pc:sldMkLst>
          <pc:docMk/>
          <pc:sldMk cId="2367645728" sldId="351"/>
        </pc:sldMkLst>
        <pc:spChg chg="mod">
          <ac:chgData name="Kevin Bouchard" userId="2fc9e66d-ba45-474f-8a9f-7086b34a7d26" providerId="ADAL" clId="{C605D8D1-30AF-4EBE-BF5D-7E2A9A7F78EB}" dt="2024-01-25T21:55:16.974" v="576" actId="20577"/>
          <ac:spMkLst>
            <pc:docMk/>
            <pc:sldMk cId="2367645728" sldId="351"/>
            <ac:spMk id="2" creationId="{555FA6FC-013F-2C0C-CA97-F0E4055B2EB1}"/>
          </ac:spMkLst>
        </pc:spChg>
        <pc:spChg chg="del">
          <ac:chgData name="Kevin Bouchard" userId="2fc9e66d-ba45-474f-8a9f-7086b34a7d26" providerId="ADAL" clId="{C605D8D1-30AF-4EBE-BF5D-7E2A9A7F78EB}" dt="2024-01-25T21:57:15.539" v="583" actId="22"/>
          <ac:spMkLst>
            <pc:docMk/>
            <pc:sldMk cId="2367645728" sldId="351"/>
            <ac:spMk id="3" creationId="{6F298C09-0A25-1CB6-3F00-217EB6F950F9}"/>
          </ac:spMkLst>
        </pc:spChg>
        <pc:picChg chg="add mod modCrop">
          <ac:chgData name="Kevin Bouchard" userId="2fc9e66d-ba45-474f-8a9f-7086b34a7d26" providerId="ADAL" clId="{C605D8D1-30AF-4EBE-BF5D-7E2A9A7F78EB}" dt="2024-01-25T21:58:25.364" v="593" actId="1076"/>
          <ac:picMkLst>
            <pc:docMk/>
            <pc:sldMk cId="2367645728" sldId="351"/>
            <ac:picMk id="7" creationId="{5B0A71CC-1268-3DEC-AEB7-2934F20629CE}"/>
          </ac:picMkLst>
        </pc:picChg>
        <pc:picChg chg="add mod ord">
          <ac:chgData name="Kevin Bouchard" userId="2fc9e66d-ba45-474f-8a9f-7086b34a7d26" providerId="ADAL" clId="{C605D8D1-30AF-4EBE-BF5D-7E2A9A7F78EB}" dt="2024-01-25T21:58:16.754" v="591" actId="1076"/>
          <ac:picMkLst>
            <pc:docMk/>
            <pc:sldMk cId="2367645728" sldId="351"/>
            <ac:picMk id="9" creationId="{4BD8CDFE-18E6-9082-7174-7DDD8D02CF78}"/>
          </ac:picMkLst>
        </pc:picChg>
        <pc:picChg chg="add mod modCrop">
          <ac:chgData name="Kevin Bouchard" userId="2fc9e66d-ba45-474f-8a9f-7086b34a7d26" providerId="ADAL" clId="{C605D8D1-30AF-4EBE-BF5D-7E2A9A7F78EB}" dt="2024-01-25T21:59:43.628" v="600" actId="732"/>
          <ac:picMkLst>
            <pc:docMk/>
            <pc:sldMk cId="2367645728" sldId="351"/>
            <ac:picMk id="11" creationId="{48DC2CA3-30C0-1931-79C9-4FC7D7B85695}"/>
          </ac:picMkLst>
        </pc:picChg>
        <pc:picChg chg="add mod">
          <ac:chgData name="Kevin Bouchard" userId="2fc9e66d-ba45-474f-8a9f-7086b34a7d26" providerId="ADAL" clId="{C605D8D1-30AF-4EBE-BF5D-7E2A9A7F78EB}" dt="2024-01-25T22:00:30.538" v="616" actId="1076"/>
          <ac:picMkLst>
            <pc:docMk/>
            <pc:sldMk cId="2367645728" sldId="351"/>
            <ac:picMk id="13" creationId="{1AED8041-F629-D84C-3BB9-9186727AA2AF}"/>
          </ac:picMkLst>
        </pc:picChg>
        <pc:picChg chg="add mod modCrop">
          <ac:chgData name="Kevin Bouchard" userId="2fc9e66d-ba45-474f-8a9f-7086b34a7d26" providerId="ADAL" clId="{C605D8D1-30AF-4EBE-BF5D-7E2A9A7F78EB}" dt="2024-01-25T22:00:21.064" v="615" actId="1035"/>
          <ac:picMkLst>
            <pc:docMk/>
            <pc:sldMk cId="2367645728" sldId="351"/>
            <ac:picMk id="14" creationId="{4AD9C322-185B-8114-B8E3-8075970AED44}"/>
          </ac:picMkLst>
        </pc:picChg>
        <pc:picChg chg="add mod">
          <ac:chgData name="Kevin Bouchard" userId="2fc9e66d-ba45-474f-8a9f-7086b34a7d26" providerId="ADAL" clId="{C605D8D1-30AF-4EBE-BF5D-7E2A9A7F78EB}" dt="2024-01-25T22:01:19.394" v="623" actId="1038"/>
          <ac:picMkLst>
            <pc:docMk/>
            <pc:sldMk cId="2367645728" sldId="351"/>
            <ac:picMk id="16" creationId="{80670AEA-B7D8-AC50-FA10-A55B3852AE38}"/>
          </ac:picMkLst>
        </pc:picChg>
      </pc:sldChg>
      <pc:sldChg chg="modSp new mod">
        <pc:chgData name="Kevin Bouchard" userId="2fc9e66d-ba45-474f-8a9f-7086b34a7d26" providerId="ADAL" clId="{C605D8D1-30AF-4EBE-BF5D-7E2A9A7F78EB}" dt="2024-01-27T15:22:46.307" v="2397" actId="207"/>
        <pc:sldMkLst>
          <pc:docMk/>
          <pc:sldMk cId="3915080355" sldId="352"/>
        </pc:sldMkLst>
        <pc:spChg chg="mod">
          <ac:chgData name="Kevin Bouchard" userId="2fc9e66d-ba45-474f-8a9f-7086b34a7d26" providerId="ADAL" clId="{C605D8D1-30AF-4EBE-BF5D-7E2A9A7F78EB}" dt="2024-01-27T15:18:32.785" v="1907"/>
          <ac:spMkLst>
            <pc:docMk/>
            <pc:sldMk cId="3915080355" sldId="352"/>
            <ac:spMk id="2" creationId="{7C6D30B1-CC5E-F2B1-D746-28B0FCFD01C9}"/>
          </ac:spMkLst>
        </pc:spChg>
        <pc:spChg chg="mod">
          <ac:chgData name="Kevin Bouchard" userId="2fc9e66d-ba45-474f-8a9f-7086b34a7d26" providerId="ADAL" clId="{C605D8D1-30AF-4EBE-BF5D-7E2A9A7F78EB}" dt="2024-01-27T15:22:46.307" v="2397" actId="207"/>
          <ac:spMkLst>
            <pc:docMk/>
            <pc:sldMk cId="3915080355" sldId="352"/>
            <ac:spMk id="3" creationId="{4D399DD8-A5F0-D076-285B-B1AA319EDC6E}"/>
          </ac:spMkLst>
        </pc:spChg>
      </pc:sldChg>
      <pc:sldMasterChg chg="modSp modSldLayout">
        <pc:chgData name="Kevin Bouchard" userId="2fc9e66d-ba45-474f-8a9f-7086b34a7d26" providerId="ADAL" clId="{C605D8D1-30AF-4EBE-BF5D-7E2A9A7F78EB}" dt="2024-01-25T21:43:40.170" v="2"/>
        <pc:sldMasterMkLst>
          <pc:docMk/>
          <pc:sldMasterMk cId="159949412" sldId="2147483780"/>
        </pc:sldMasterMkLst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asterMk cId="159949412" sldId="2147483780"/>
            <ac:spMk id="2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asterMk cId="159949412" sldId="2147483780"/>
            <ac:spMk id="3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asterMk cId="159949412" sldId="2147483780"/>
            <ac:spMk id="4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asterMk cId="159949412" sldId="2147483780"/>
            <ac:spMk id="5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asterMk cId="159949412" sldId="2147483780"/>
            <ac:spMk id="6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asterMk cId="159949412" sldId="2147483780"/>
            <ac:spMk id="8" creationId="{00000000-0000-0000-0000-000000000000}"/>
          </ac:spMkLst>
        </pc:spChg>
        <pc:spChg chg="mod">
          <ac:chgData name="Kevin Bouchard" userId="2fc9e66d-ba45-474f-8a9f-7086b34a7d26" providerId="ADAL" clId="{C605D8D1-30AF-4EBE-BF5D-7E2A9A7F78EB}" dt="2024-01-25T21:43:40.170" v="2"/>
          <ac:spMkLst>
            <pc:docMk/>
            <pc:sldMasterMk cId="159949412" sldId="2147483780"/>
            <ac:spMk id="9" creationId="{00000000-0000-0000-0000-000000000000}"/>
          </ac:spMkLst>
        </pc:spChg>
        <pc:grpChg chg="mod">
          <ac:chgData name="Kevin Bouchard" userId="2fc9e66d-ba45-474f-8a9f-7086b34a7d26" providerId="ADAL" clId="{C605D8D1-30AF-4EBE-BF5D-7E2A9A7F78EB}" dt="2024-01-25T21:43:40.170" v="2"/>
          <ac:grpSpMkLst>
            <pc:docMk/>
            <pc:sldMasterMk cId="159949412" sldId="2147483780"/>
            <ac:grpSpMk id="12" creationId="{00000000-0000-0000-0000-000000000000}"/>
          </ac:grpSpMkLst>
        </pc:grpChg>
        <pc:sldLayoutChg chg="modSp">
          <pc:chgData name="Kevin Bouchard" userId="2fc9e66d-ba45-474f-8a9f-7086b34a7d26" providerId="ADAL" clId="{C605D8D1-30AF-4EBE-BF5D-7E2A9A7F78EB}" dt="2024-01-25T21:43:40.170" v="2"/>
          <pc:sldLayoutMkLst>
            <pc:docMk/>
            <pc:sldMasterMk cId="159949412" sldId="2147483780"/>
            <pc:sldLayoutMk cId="894483118" sldId="2147483781"/>
          </pc:sldLayoutMkLst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894483118" sldId="2147483781"/>
              <ac:spMk id="2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894483118" sldId="2147483781"/>
              <ac:spMk id="3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894483118" sldId="2147483781"/>
              <ac:spMk id="5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894483118" sldId="2147483781"/>
              <ac:spMk id="6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894483118" sldId="2147483781"/>
              <ac:spMk id="7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894483118" sldId="2147483781"/>
              <ac:spMk id="8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894483118" sldId="2147483781"/>
              <ac:spMk id="9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894483118" sldId="2147483781"/>
              <ac:spMk id="11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894483118" sldId="2147483781"/>
              <ac:spMk id="12" creationId="{00000000-0000-0000-0000-000000000000}"/>
            </ac:spMkLst>
          </pc:spChg>
          <pc:grpChg chg="mod">
            <ac:chgData name="Kevin Bouchard" userId="2fc9e66d-ba45-474f-8a9f-7086b34a7d26" providerId="ADAL" clId="{C605D8D1-30AF-4EBE-BF5D-7E2A9A7F78EB}" dt="2024-01-25T21:43:40.170" v="2"/>
            <ac:grpSpMkLst>
              <pc:docMk/>
              <pc:sldMasterMk cId="159949412" sldId="2147483780"/>
              <pc:sldLayoutMk cId="894483118" sldId="2147483781"/>
              <ac:grpSpMk id="10" creationId="{00000000-0000-0000-0000-000000000000}"/>
            </ac:grpSpMkLst>
          </pc:grpChg>
        </pc:sldLayoutChg>
        <pc:sldLayoutChg chg="modSp">
          <pc:chgData name="Kevin Bouchard" userId="2fc9e66d-ba45-474f-8a9f-7086b34a7d26" providerId="ADAL" clId="{C605D8D1-30AF-4EBE-BF5D-7E2A9A7F78EB}" dt="2024-01-25T21:43:40.170" v="2"/>
          <pc:sldLayoutMkLst>
            <pc:docMk/>
            <pc:sldMasterMk cId="159949412" sldId="2147483780"/>
            <pc:sldLayoutMk cId="2496701839" sldId="2147483783"/>
          </pc:sldLayoutMkLst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2496701839" sldId="2147483783"/>
              <ac:spMk id="2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2496701839" sldId="2147483783"/>
              <ac:spMk id="3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2496701839" sldId="2147483783"/>
              <ac:spMk id="4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2496701839" sldId="2147483783"/>
              <ac:spMk id="5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2496701839" sldId="2147483783"/>
              <ac:spMk id="6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2496701839" sldId="2147483783"/>
              <ac:spMk id="7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2496701839" sldId="2147483783"/>
              <ac:spMk id="9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2496701839" sldId="2147483783"/>
              <ac:spMk id="10" creationId="{00000000-0000-0000-0000-000000000000}"/>
            </ac:spMkLst>
          </pc:spChg>
          <pc:grpChg chg="mod">
            <ac:chgData name="Kevin Bouchard" userId="2fc9e66d-ba45-474f-8a9f-7086b34a7d26" providerId="ADAL" clId="{C605D8D1-30AF-4EBE-BF5D-7E2A9A7F78EB}" dt="2024-01-25T21:43:40.170" v="2"/>
            <ac:grpSpMkLst>
              <pc:docMk/>
              <pc:sldMasterMk cId="159949412" sldId="2147483780"/>
              <pc:sldLayoutMk cId="2496701839" sldId="2147483783"/>
              <ac:grpSpMk id="8" creationId="{00000000-0000-0000-0000-000000000000}"/>
            </ac:grpSpMkLst>
          </pc:grpChg>
        </pc:sldLayoutChg>
        <pc:sldLayoutChg chg="modSp">
          <pc:chgData name="Kevin Bouchard" userId="2fc9e66d-ba45-474f-8a9f-7086b34a7d26" providerId="ADAL" clId="{C605D8D1-30AF-4EBE-BF5D-7E2A9A7F78EB}" dt="2024-01-25T21:43:40.170" v="2"/>
          <pc:sldLayoutMkLst>
            <pc:docMk/>
            <pc:sldMasterMk cId="159949412" sldId="2147483780"/>
            <pc:sldLayoutMk cId="2203752134" sldId="2147483784"/>
          </pc:sldLayoutMkLst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2203752134" sldId="2147483784"/>
              <ac:spMk id="3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2203752134" sldId="2147483784"/>
              <ac:spMk id="4" creationId="{00000000-0000-0000-0000-000000000000}"/>
            </ac:spMkLst>
          </pc:spChg>
        </pc:sldLayoutChg>
        <pc:sldLayoutChg chg="modSp">
          <pc:chgData name="Kevin Bouchard" userId="2fc9e66d-ba45-474f-8a9f-7086b34a7d26" providerId="ADAL" clId="{C605D8D1-30AF-4EBE-BF5D-7E2A9A7F78EB}" dt="2024-01-25T21:43:40.170" v="2"/>
          <pc:sldLayoutMkLst>
            <pc:docMk/>
            <pc:sldMasterMk cId="159949412" sldId="2147483780"/>
            <pc:sldLayoutMk cId="2608766335" sldId="2147483785"/>
          </pc:sldLayoutMkLst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2608766335" sldId="2147483785"/>
              <ac:spMk id="3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2608766335" sldId="2147483785"/>
              <ac:spMk id="4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2608766335" sldId="2147483785"/>
              <ac:spMk id="5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2608766335" sldId="2147483785"/>
              <ac:spMk id="6" creationId="{00000000-0000-0000-0000-000000000000}"/>
            </ac:spMkLst>
          </pc:spChg>
        </pc:sldLayoutChg>
        <pc:sldLayoutChg chg="modSp">
          <pc:chgData name="Kevin Bouchard" userId="2fc9e66d-ba45-474f-8a9f-7086b34a7d26" providerId="ADAL" clId="{C605D8D1-30AF-4EBE-BF5D-7E2A9A7F78EB}" dt="2024-01-25T21:43:40.170" v="2"/>
          <pc:sldLayoutMkLst>
            <pc:docMk/>
            <pc:sldMasterMk cId="159949412" sldId="2147483780"/>
            <pc:sldLayoutMk cId="3282916228" sldId="2147483788"/>
          </pc:sldLayoutMkLst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3282916228" sldId="2147483788"/>
              <ac:spMk id="2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3282916228" sldId="2147483788"/>
              <ac:spMk id="3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3282916228" sldId="2147483788"/>
              <ac:spMk id="4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3282916228" sldId="2147483788"/>
              <ac:spMk id="8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3282916228" sldId="2147483788"/>
              <ac:spMk id="13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3282916228" sldId="2147483788"/>
              <ac:spMk id="14" creationId="{00000000-0000-0000-0000-000000000000}"/>
            </ac:spMkLst>
          </pc:spChg>
          <pc:grpChg chg="mod">
            <ac:chgData name="Kevin Bouchard" userId="2fc9e66d-ba45-474f-8a9f-7086b34a7d26" providerId="ADAL" clId="{C605D8D1-30AF-4EBE-BF5D-7E2A9A7F78EB}" dt="2024-01-25T21:43:40.170" v="2"/>
            <ac:grpSpMkLst>
              <pc:docMk/>
              <pc:sldMasterMk cId="159949412" sldId="2147483780"/>
              <pc:sldLayoutMk cId="3282916228" sldId="2147483788"/>
              <ac:grpSpMk id="12" creationId="{00000000-0000-0000-0000-000000000000}"/>
            </ac:grpSpMkLst>
          </pc:grpChg>
        </pc:sldLayoutChg>
        <pc:sldLayoutChg chg="modSp">
          <pc:chgData name="Kevin Bouchard" userId="2fc9e66d-ba45-474f-8a9f-7086b34a7d26" providerId="ADAL" clId="{C605D8D1-30AF-4EBE-BF5D-7E2A9A7F78EB}" dt="2024-01-25T21:43:40.170" v="2"/>
          <pc:sldLayoutMkLst>
            <pc:docMk/>
            <pc:sldMasterMk cId="159949412" sldId="2147483780"/>
            <pc:sldLayoutMk cId="4206183302" sldId="2147483789"/>
          </pc:sldLayoutMkLst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4206183302" sldId="2147483789"/>
              <ac:spMk id="2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4206183302" sldId="2147483789"/>
              <ac:spMk id="3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4206183302" sldId="2147483789"/>
              <ac:spMk id="4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4206183302" sldId="2147483789"/>
              <ac:spMk id="11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4206183302" sldId="2147483789"/>
              <ac:spMk id="13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4206183302" sldId="2147483789"/>
              <ac:spMk id="14" creationId="{00000000-0000-0000-0000-000000000000}"/>
            </ac:spMkLst>
          </pc:spChg>
          <pc:grpChg chg="mod">
            <ac:chgData name="Kevin Bouchard" userId="2fc9e66d-ba45-474f-8a9f-7086b34a7d26" providerId="ADAL" clId="{C605D8D1-30AF-4EBE-BF5D-7E2A9A7F78EB}" dt="2024-01-25T21:43:40.170" v="2"/>
            <ac:grpSpMkLst>
              <pc:docMk/>
              <pc:sldMasterMk cId="159949412" sldId="2147483780"/>
              <pc:sldLayoutMk cId="4206183302" sldId="2147483789"/>
              <ac:grpSpMk id="12" creationId="{00000000-0000-0000-0000-000000000000}"/>
            </ac:grpSpMkLst>
          </pc:grpChg>
        </pc:sldLayoutChg>
        <pc:sldLayoutChg chg="modSp">
          <pc:chgData name="Kevin Bouchard" userId="2fc9e66d-ba45-474f-8a9f-7086b34a7d26" providerId="ADAL" clId="{C605D8D1-30AF-4EBE-BF5D-7E2A9A7F78EB}" dt="2024-01-25T21:43:40.170" v="2"/>
          <pc:sldLayoutMkLst>
            <pc:docMk/>
            <pc:sldMasterMk cId="159949412" sldId="2147483780"/>
            <pc:sldLayoutMk cId="82966292" sldId="2147483791"/>
          </pc:sldLayoutMkLst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82966292" sldId="2147483791"/>
              <ac:spMk id="2" creationId="{00000000-0000-0000-0000-000000000000}"/>
            </ac:spMkLst>
          </pc:spChg>
          <pc:spChg chg="mod">
            <ac:chgData name="Kevin Bouchard" userId="2fc9e66d-ba45-474f-8a9f-7086b34a7d26" providerId="ADAL" clId="{C605D8D1-30AF-4EBE-BF5D-7E2A9A7F78EB}" dt="2024-01-25T21:43:40.170" v="2"/>
            <ac:spMkLst>
              <pc:docMk/>
              <pc:sldMasterMk cId="159949412" sldId="2147483780"/>
              <pc:sldLayoutMk cId="82966292" sldId="2147483791"/>
              <ac:spMk id="3" creationId="{00000000-0000-0000-0000-000000000000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6F320B-1789-46EA-8EE9-E625E969702D}" type="datetimeFigureOut">
              <a:rPr lang="fr-FR" smtClean="0"/>
              <a:t>27/01/2024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81695-97AA-4E63-A146-BD82C8637C9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0963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2445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Petit m unité en sortie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1599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Retour au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240077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delta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5821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89135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Discussion: building blocks, nos fonctions deviendront très </a:t>
            </a:r>
            <a:r>
              <a:rPr lang="fr-CA" dirty="0" err="1"/>
              <a:t>très</a:t>
            </a:r>
            <a:r>
              <a:rPr lang="fr-CA" dirty="0"/>
              <a:t> complexes…</a:t>
            </a:r>
          </a:p>
          <a:p>
            <a:r>
              <a:rPr lang="fr-CA" dirty="0"/>
              <a:t>C’est la dernière fois que nous regardons aussi concrètement l’entrainement…</a:t>
            </a:r>
          </a:p>
          <a:p>
            <a:r>
              <a:rPr lang="fr-CA" dirty="0"/>
              <a:t>Après on suppose que ce sont les mêmes principes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453676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9153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9111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Dire exemple à bras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2160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On replace le vecteur de 784 en matrice 28x28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4365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https://nbviewer.org/github/rasbt/python-machine-learning-book/blob/master/code/ch12/ch12.ipynb#Implementing-a-multi-layer-perceptron</a:t>
            </a:r>
          </a:p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96625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8802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Voir code</a:t>
            </a:r>
          </a:p>
          <a:p>
            <a:r>
              <a:rPr lang="fr-CA" dirty="0"/>
              <a:t>-dire on en a déjà parler, mais regardons comment en fait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1660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 err="1"/>
              <a:t>Ds</a:t>
            </a:r>
            <a:r>
              <a:rPr lang="fr-CA" dirty="0"/>
              <a:t>=</a:t>
            </a:r>
            <a:r>
              <a:rPr lang="fr-CA" dirty="0" err="1"/>
              <a:t>dataset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42381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L2:</a:t>
            </a:r>
            <a:r>
              <a:rPr lang="fr-CA" baseline="0" dirty="0"/>
              <a:t> somme des poids au carré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6260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27/01/2024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54406744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27/01/2024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5967356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27/01/2024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1733825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27/01/2024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9909010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7C776738-1542-4D87-9AF1-62A5F5419DC6}" type="datetime1">
              <a:rPr lang="fr-FR" smtClean="0"/>
              <a:t>27/01/2024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fr-FR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8622945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27/01/2024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24680134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27/01/2024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46712738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27/01/2024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3759635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27/01/2024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4329874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27/01/2024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41159356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27/01/2024</a:t>
            </a:fld>
            <a:endParaRPr lang="fr-FR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693392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7C776738-1542-4D87-9AF1-62A5F5419DC6}" type="datetime1">
              <a:rPr lang="fr-FR" smtClean="0"/>
              <a:t>27/01/2024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8072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yann.lecun.com/exdb/mnist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modules/generated/sklearn.neural_network.MLPClassifier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CA" sz="6600" noProof="0" dirty="0"/>
              <a:t>Machine Learning for data science and business intelligence – 8IAR403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Clr>
                <a:srgbClr val="D34817">
                  <a:lumMod val="75000"/>
                </a:srgbClr>
              </a:buClr>
              <a:defRPr/>
            </a:pPr>
            <a:r>
              <a:rPr lang="en-CA" sz="1900" noProof="0" dirty="0">
                <a:solidFill>
                  <a:prstClr val="black"/>
                </a:solidFill>
                <a:latin typeface="Rockwell" panose="02060603020205020403"/>
              </a:rPr>
              <a:t>By Kévin Bouchard Ph.D.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D34817">
                  <a:lumMod val="75000"/>
                </a:srgbClr>
              </a:buCl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lang="en-CA" sz="1300" noProof="0" dirty="0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Professor in artificial intelligence &amp; machine learning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D34817">
                  <a:lumMod val="75000"/>
                </a:srgbClr>
              </a:buCl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lang="en-CA" sz="1300" noProof="0" dirty="0" err="1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Laboratoire</a:t>
            </a:r>
            <a:r>
              <a:rPr lang="en-CA" sz="1300" noProof="0" dirty="0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CA" sz="1300" noProof="0" dirty="0" err="1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d'Intelligence</a:t>
            </a:r>
            <a:r>
              <a:rPr lang="en-CA" sz="1300" noProof="0" dirty="0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CA" sz="1300" noProof="0" dirty="0" err="1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Ambiante</a:t>
            </a:r>
            <a:r>
              <a:rPr lang="en-CA" sz="1300" noProof="0" dirty="0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pour la reconnaissance </a:t>
            </a:r>
            <a:r>
              <a:rPr lang="en-CA" sz="1300" noProof="0" dirty="0" err="1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d'activités</a:t>
            </a:r>
            <a:r>
              <a:rPr lang="en-CA" sz="1300" noProof="0" dirty="0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(LIARA)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D34817">
                  <a:lumMod val="75000"/>
                </a:srgbClr>
              </a:buCl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lang="en-CA" sz="1300" noProof="0" dirty="0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Université du Québec à Chicoutimi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D34817">
                  <a:lumMod val="75000"/>
                </a:srgbClr>
              </a:buCl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lang="en-CA" sz="1300" noProof="0" dirty="0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www.Kevin-Bouchard.ca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1908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Let's evaluate the model with the test set:</a:t>
            </a:r>
          </a:p>
          <a:p>
            <a:endParaRPr lang="en-US" dirty="0"/>
          </a:p>
          <a:p>
            <a:endParaRPr lang="en-US" noProof="0" dirty="0"/>
          </a:p>
          <a:p>
            <a:endParaRPr lang="en-US" noProof="0" dirty="0"/>
          </a:p>
          <a:p>
            <a:endParaRPr lang="en-US" noProof="0" dirty="0"/>
          </a:p>
          <a:p>
            <a:r>
              <a:rPr lang="en-US" noProof="0" dirty="0"/>
              <a:t>The model could be improved using hyperparameter optimization</a:t>
            </a:r>
          </a:p>
          <a:p>
            <a:r>
              <a:rPr lang="en-US" noProof="0" dirty="0"/>
              <a:t>It includes several:</a:t>
            </a:r>
          </a:p>
          <a:p>
            <a:pPr lvl="1"/>
            <a:r>
              <a:rPr lang="en-US" noProof="0" dirty="0"/>
              <a:t>learning rate, number of hidden units, alpha, </a:t>
            </a:r>
            <a:r>
              <a:rPr lang="en-US" noProof="0" dirty="0" err="1"/>
              <a:t>decrease_const</a:t>
            </a:r>
            <a:r>
              <a:rPr lang="en-US" noProof="0" dirty="0"/>
              <a:t>, and L1 &amp; L2 regularization</a:t>
            </a:r>
          </a:p>
          <a:p>
            <a:pPr lvl="1"/>
            <a:r>
              <a:rPr lang="en-US" noProof="0" dirty="0"/>
              <a:t>This part can prove to be quite complex in some learning problems</a:t>
            </a:r>
            <a:endParaRPr lang="en-CA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10</a:t>
            </a:fld>
            <a:endParaRPr lang="fr-FR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226777" y="2732044"/>
            <a:ext cx="5453743" cy="103412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 err="1"/>
              <a:t>y_test_pred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>
                <a:solidFill>
                  <a:srgbClr val="666666"/>
                </a:solidFill>
              </a:rPr>
              <a:t>=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 err="1"/>
              <a:t>nn</a:t>
            </a:r>
            <a:r>
              <a:rPr lang="en-US" altLang="en-US" dirty="0" err="1">
                <a:solidFill>
                  <a:srgbClr val="666666"/>
                </a:solidFill>
              </a:rPr>
              <a:t>.</a:t>
            </a:r>
            <a:r>
              <a:rPr lang="en-US" altLang="en-US" dirty="0" err="1"/>
              <a:t>predict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 err="1"/>
              <a:t>X_test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en-US" dirty="0" err="1"/>
              <a:t>acc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>
                <a:solidFill>
                  <a:srgbClr val="666666"/>
                </a:solidFill>
              </a:rPr>
              <a:t>=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 err="1"/>
              <a:t>np</a:t>
            </a:r>
            <a:r>
              <a:rPr lang="en-US" altLang="en-US" dirty="0" err="1">
                <a:solidFill>
                  <a:srgbClr val="666666"/>
                </a:solidFill>
              </a:rPr>
              <a:t>.</a:t>
            </a:r>
            <a:r>
              <a:rPr lang="en-US" altLang="en-US" dirty="0" err="1"/>
              <a:t>sum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 err="1"/>
              <a:t>y_test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>
                <a:solidFill>
                  <a:srgbClr val="666666"/>
                </a:solidFill>
              </a:rPr>
              <a:t>==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 err="1"/>
              <a:t>y_test_pred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dirty="0"/>
              <a:t>axis</a:t>
            </a:r>
            <a:r>
              <a:rPr lang="en-US" altLang="en-US" dirty="0">
                <a:solidFill>
                  <a:srgbClr val="666666"/>
                </a:solidFill>
              </a:rPr>
              <a:t>=</a:t>
            </a:r>
            <a:r>
              <a:rPr lang="en-US" altLang="en-US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altLang="en-US" dirty="0">
                <a:solidFill>
                  <a:srgbClr val="666666"/>
                </a:solidFill>
              </a:rPr>
              <a:t>/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 err="1"/>
              <a:t>X_test</a:t>
            </a:r>
            <a:r>
              <a:rPr lang="en-US" altLang="en-US" dirty="0" err="1">
                <a:solidFill>
                  <a:srgbClr val="666666"/>
                </a:solidFill>
              </a:rPr>
              <a:t>.</a:t>
            </a:r>
            <a:r>
              <a:rPr lang="en-US" altLang="en-US" dirty="0" err="1"/>
              <a:t>shape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endParaRPr lang="en-US" altLang="en-US" dirty="0">
              <a:solidFill>
                <a:srgbClr val="008000"/>
              </a:solidFill>
            </a:endParaRPr>
          </a:p>
          <a:p>
            <a:pPr>
              <a:spcBef>
                <a:spcPct val="0"/>
              </a:spcBef>
            </a:pP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altLang="en-US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'Test accuracy: </a:t>
            </a:r>
            <a:r>
              <a:rPr lang="en-US" altLang="en-US" b="1" dirty="0">
                <a:solidFill>
                  <a:srgbClr val="BB66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%.2f%%</a:t>
            </a:r>
            <a:r>
              <a:rPr lang="en-US" altLang="en-US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>
                <a:solidFill>
                  <a:srgbClr val="666666"/>
                </a:solidFill>
              </a:rPr>
              <a:t>%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en-US" dirty="0" err="1"/>
              <a:t>acc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>
                <a:solidFill>
                  <a:srgbClr val="666666"/>
                </a:solidFill>
              </a:rPr>
              <a:t>*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</a:t>
            </a:r>
          </a:p>
          <a:p>
            <a:pPr>
              <a:spcBef>
                <a:spcPct val="0"/>
              </a:spcBef>
            </a:pPr>
            <a:endParaRPr lang="en-US" altLang="en-US" dirty="0"/>
          </a:p>
          <a:p>
            <a:r>
              <a:rPr lang="en-US" altLang="en-US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Test accuracy: 95.62%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938096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Minibatches implementation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noProof="0" dirty="0"/>
                  <a:t>Using minibatches for our gradient calculations is a particular type of stochastic gradient descent</a:t>
                </a:r>
              </a:p>
              <a:p>
                <a:r>
                  <a:rPr lang="en-US" noProof="0" dirty="0"/>
                  <a:t>Rather than calculating on a single sample, we do it on </a:t>
                </a:r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fr-CA" i="1" noProof="0" dirty="0">
                  <a:latin typeface="Cambria Math" panose="02040503050406030204" pitchFamily="18" charset="0"/>
                </a:endParaRPr>
              </a:p>
              <a:p>
                <a:pPr marL="27432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1&lt;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i="1" noProof="0" dirty="0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US" noProof="0" dirty="0"/>
              </a:p>
              <a:p>
                <a:endParaRPr lang="en-US" noProof="0" dirty="0"/>
              </a:p>
              <a:p>
                <a:r>
                  <a:rPr lang="en-US" noProof="0" dirty="0"/>
                  <a:t>Faster than gradient descent (</a:t>
                </a:r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noProof="0" dirty="0"/>
                  <a:t>)</a:t>
                </a:r>
              </a:p>
              <a:p>
                <a:r>
                  <a:rPr lang="en-US" noProof="0" dirty="0"/>
                  <a:t>But more efficient in implementation than SGD (</a:t>
                </a:r>
                <a14:m>
                  <m:oMath xmlns:m="http://schemas.openxmlformats.org/officeDocument/2006/math"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noProof="0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noProof="0" dirty="0"/>
                  <a:t>)</a:t>
                </a:r>
              </a:p>
              <a:p>
                <a:pPr lvl="1"/>
                <a:r>
                  <a:rPr lang="en-US" noProof="0" dirty="0"/>
                  <a:t>Implementation of vector computation techniques!</a:t>
                </a:r>
              </a:p>
              <a:p>
                <a:pPr lvl="1"/>
                <a:r>
                  <a:rPr lang="en-US" noProof="0" dirty="0"/>
                  <a:t>Much more efficient!</a:t>
                </a:r>
              </a:p>
              <a:p>
                <a:endParaRPr lang="en-US" noProof="0" dirty="0"/>
              </a:p>
              <a:p>
                <a:r>
                  <a:rPr lang="en-US" noProof="0" dirty="0"/>
                  <a:t>It's a bit like polling before an election...</a:t>
                </a:r>
                <a:endParaRPr lang="en-CA" noProof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03" t="-22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11</a:t>
            </a:fld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060" y="4572000"/>
            <a:ext cx="1492654" cy="136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2F8BA-F542-42A4-96E6-79A2972FB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With </a:t>
            </a:r>
            <a:r>
              <a:rPr lang="en-CA" noProof="0" dirty="0" err="1"/>
              <a:t>Tensorflow</a:t>
            </a:r>
            <a:r>
              <a:rPr lang="en-CA" noProof="0" dirty="0"/>
              <a:t>/KERAS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78F1C-5CA1-40CD-AA61-A529523FA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30F68C7-29D7-4BEE-BECF-005ED705D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00B47C-522D-4CA7-8098-14733ABE8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12</a:t>
            </a:fld>
            <a:endParaRPr lang="fr-FR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11EFA61A-6EDF-4C5E-988A-59C6556B8D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0767" y="3480183"/>
            <a:ext cx="4712545" cy="350865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fr-FR" altLang="fr-FR" sz="1100" dirty="0" err="1">
                <a:solidFill>
                  <a:srgbClr val="0033B3"/>
                </a:solidFill>
                <a:latin typeface="JetBrains Mono"/>
              </a:rPr>
              <a:t>def</a:t>
            </a:r>
            <a:r>
              <a:rPr lang="fr-FR" altLang="fr-FR" sz="1100" dirty="0">
                <a:solidFill>
                  <a:srgbClr val="0033B3"/>
                </a:solidFill>
                <a:latin typeface="JetBrains Mono"/>
              </a:rPr>
              <a:t> </a:t>
            </a:r>
            <a:r>
              <a:rPr lang="fr-FR" altLang="fr-FR" sz="1100" dirty="0" err="1">
                <a:solidFill>
                  <a:srgbClr val="000000"/>
                </a:solidFill>
                <a:latin typeface="JetBrains Mono"/>
              </a:rPr>
              <a:t>normalize_img</a:t>
            </a:r>
            <a:r>
              <a:rPr lang="fr-FR" altLang="fr-FR" sz="1100" dirty="0">
                <a:solidFill>
                  <a:srgbClr val="080808"/>
                </a:solidFill>
                <a:latin typeface="JetBrains Mono"/>
              </a:rPr>
              <a:t>(image, label):</a:t>
            </a:r>
            <a:r>
              <a:rPr lang="fr-FR" altLang="fr-FR" sz="1100" i="1" dirty="0">
                <a:solidFill>
                  <a:srgbClr val="8C8C8C"/>
                </a:solidFill>
                <a:latin typeface="JetBrains Mono"/>
              </a:rPr>
              <a:t>  </a:t>
            </a:r>
            <a:r>
              <a:rPr lang="fr-FR" altLang="fr-FR" sz="1100" dirty="0">
                <a:solidFill>
                  <a:srgbClr val="0033B3"/>
                </a:solidFill>
                <a:latin typeface="JetBrains Mono"/>
              </a:rPr>
              <a:t>return </a:t>
            </a:r>
            <a:r>
              <a:rPr lang="fr-FR" altLang="fr-FR" sz="1100" dirty="0" err="1">
                <a:solidFill>
                  <a:srgbClr val="080808"/>
                </a:solidFill>
                <a:latin typeface="JetBrains Mono"/>
              </a:rPr>
              <a:t>tf.cast</a:t>
            </a:r>
            <a:r>
              <a:rPr lang="fr-FR" altLang="fr-FR" sz="1100" dirty="0">
                <a:solidFill>
                  <a:srgbClr val="080808"/>
                </a:solidFill>
                <a:latin typeface="JetBrains Mono"/>
              </a:rPr>
              <a:t>(image, tf.float32) / </a:t>
            </a:r>
            <a:r>
              <a:rPr lang="fr-FR" altLang="fr-FR" sz="1100" dirty="0">
                <a:solidFill>
                  <a:srgbClr val="1750EB"/>
                </a:solidFill>
                <a:latin typeface="JetBrains Mono"/>
              </a:rPr>
              <a:t>255.</a:t>
            </a:r>
            <a:r>
              <a:rPr lang="fr-FR" altLang="fr-FR" sz="1100" dirty="0">
                <a:solidFill>
                  <a:srgbClr val="080808"/>
                </a:solidFill>
                <a:latin typeface="JetBrains Mono"/>
              </a:rPr>
              <a:t>, label</a:t>
            </a:r>
            <a:br>
              <a:rPr lang="fr-FR" altLang="fr-FR" sz="1100" dirty="0">
                <a:solidFill>
                  <a:srgbClr val="080808"/>
                </a:solidFill>
                <a:latin typeface="JetBrains Mono"/>
              </a:rPr>
            </a:br>
            <a:br>
              <a:rPr lang="fr-FR" altLang="fr-FR" sz="1100" dirty="0">
                <a:solidFill>
                  <a:srgbClr val="080808"/>
                </a:solidFill>
                <a:latin typeface="JetBrains Mono"/>
              </a:rPr>
            </a:br>
            <a:r>
              <a:rPr lang="fr-FR" altLang="fr-FR" sz="1100" dirty="0" err="1">
                <a:solidFill>
                  <a:srgbClr val="080808"/>
                </a:solidFill>
                <a:latin typeface="JetBrains Mono"/>
              </a:rPr>
              <a:t>ds_train</a:t>
            </a:r>
            <a:r>
              <a:rPr lang="fr-FR" altLang="fr-FR" sz="110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fr-FR" altLang="fr-FR" sz="1100" dirty="0" err="1">
                <a:solidFill>
                  <a:srgbClr val="080808"/>
                </a:solidFill>
                <a:latin typeface="JetBrains Mono"/>
              </a:rPr>
              <a:t>ds_train.map</a:t>
            </a:r>
            <a:r>
              <a:rPr lang="fr-FR" altLang="fr-FR" sz="11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fr-FR" altLang="fr-FR" sz="1100" dirty="0" err="1">
                <a:solidFill>
                  <a:srgbClr val="080808"/>
                </a:solidFill>
                <a:latin typeface="JetBrains Mono"/>
              </a:rPr>
              <a:t>normalize_img</a:t>
            </a:r>
            <a:r>
              <a:rPr lang="fr-FR" altLang="fr-FR" sz="1100" dirty="0">
                <a:solidFill>
                  <a:srgbClr val="080808"/>
                </a:solidFill>
                <a:latin typeface="JetBrains Mono"/>
              </a:rPr>
              <a:t>)</a:t>
            </a:r>
            <a:br>
              <a:rPr lang="fr-FR" altLang="fr-FR" sz="1100" dirty="0">
                <a:solidFill>
                  <a:srgbClr val="080808"/>
                </a:solidFill>
                <a:latin typeface="JetBrains Mono"/>
              </a:rPr>
            </a:br>
            <a:r>
              <a:rPr lang="fr-FR" altLang="fr-FR" sz="1100" dirty="0" err="1">
                <a:solidFill>
                  <a:srgbClr val="080808"/>
                </a:solidFill>
                <a:latin typeface="JetBrains Mono"/>
              </a:rPr>
              <a:t>ds_train</a:t>
            </a:r>
            <a:r>
              <a:rPr lang="fr-FR" altLang="fr-FR" sz="110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fr-FR" altLang="fr-FR" sz="1100" dirty="0" err="1">
                <a:solidFill>
                  <a:srgbClr val="080808"/>
                </a:solidFill>
                <a:latin typeface="JetBrains Mono"/>
              </a:rPr>
              <a:t>ds_train.shuffle</a:t>
            </a:r>
            <a:r>
              <a:rPr lang="fr-FR" altLang="fr-FR" sz="11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fr-FR" altLang="fr-FR" sz="1100" dirty="0" err="1">
                <a:solidFill>
                  <a:srgbClr val="080808"/>
                </a:solidFill>
                <a:latin typeface="JetBrains Mono"/>
              </a:rPr>
              <a:t>ds_info.splits</a:t>
            </a:r>
            <a:r>
              <a:rPr lang="fr-FR" altLang="fr-FR" sz="1100" dirty="0">
                <a:solidFill>
                  <a:srgbClr val="080808"/>
                </a:solidFill>
                <a:latin typeface="JetBrains Mono"/>
              </a:rPr>
              <a:t>[</a:t>
            </a:r>
            <a:r>
              <a:rPr lang="fr-FR" altLang="fr-FR" sz="1100" b="1" dirty="0">
                <a:solidFill>
                  <a:srgbClr val="008080"/>
                </a:solidFill>
                <a:latin typeface="JetBrains Mono"/>
              </a:rPr>
              <a:t>'train'</a:t>
            </a:r>
            <a:r>
              <a:rPr lang="fr-FR" altLang="fr-FR" sz="1100" dirty="0">
                <a:solidFill>
                  <a:srgbClr val="080808"/>
                </a:solidFill>
                <a:latin typeface="JetBrains Mono"/>
              </a:rPr>
              <a:t>].</a:t>
            </a:r>
            <a:r>
              <a:rPr lang="fr-FR" altLang="fr-FR" sz="1100" dirty="0" err="1">
                <a:solidFill>
                  <a:srgbClr val="080808"/>
                </a:solidFill>
                <a:latin typeface="JetBrains Mono"/>
              </a:rPr>
              <a:t>num_examples</a:t>
            </a:r>
            <a:r>
              <a:rPr lang="fr-FR" altLang="fr-FR" sz="1100" dirty="0">
                <a:solidFill>
                  <a:srgbClr val="080808"/>
                </a:solidFill>
                <a:latin typeface="JetBrains Mono"/>
              </a:rPr>
              <a:t>)</a:t>
            </a:r>
            <a:br>
              <a:rPr lang="fr-FR" altLang="fr-FR" sz="1100" dirty="0">
                <a:solidFill>
                  <a:srgbClr val="080808"/>
                </a:solidFill>
                <a:latin typeface="JetBrains Mono"/>
              </a:rPr>
            </a:br>
            <a:r>
              <a:rPr lang="fr-FR" altLang="fr-FR" sz="1100" dirty="0" err="1">
                <a:solidFill>
                  <a:srgbClr val="080808"/>
                </a:solidFill>
                <a:latin typeface="JetBrains Mono"/>
              </a:rPr>
              <a:t>ds_train</a:t>
            </a:r>
            <a:r>
              <a:rPr lang="fr-FR" altLang="fr-FR" sz="110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fr-FR" altLang="fr-FR" sz="1100" dirty="0" err="1">
                <a:solidFill>
                  <a:srgbClr val="080808"/>
                </a:solidFill>
                <a:latin typeface="JetBrains Mono"/>
              </a:rPr>
              <a:t>ds_train.batch</a:t>
            </a:r>
            <a:r>
              <a:rPr lang="fr-FR" altLang="fr-FR" sz="11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fr-FR" altLang="fr-FR" sz="1100" dirty="0">
                <a:solidFill>
                  <a:srgbClr val="1750EB"/>
                </a:solidFill>
                <a:latin typeface="JetBrains Mono"/>
              </a:rPr>
              <a:t>128</a:t>
            </a:r>
            <a:r>
              <a:rPr lang="fr-FR" altLang="fr-FR" sz="1100" dirty="0">
                <a:solidFill>
                  <a:srgbClr val="080808"/>
                </a:solidFill>
                <a:latin typeface="JetBrains Mono"/>
              </a:rPr>
              <a:t>)</a:t>
            </a:r>
            <a:br>
              <a:rPr lang="fr-FR" altLang="fr-FR" sz="1100" dirty="0">
                <a:solidFill>
                  <a:srgbClr val="080808"/>
                </a:solidFill>
                <a:latin typeface="JetBrains Mono"/>
              </a:rPr>
            </a:br>
            <a:br>
              <a:rPr lang="fr-FR" altLang="fr-FR" sz="1100" dirty="0">
                <a:solidFill>
                  <a:srgbClr val="080808"/>
                </a:solidFill>
                <a:latin typeface="JetBrains Mono"/>
              </a:rPr>
            </a:br>
            <a:r>
              <a:rPr lang="fr-FR" altLang="fr-FR" sz="1100" dirty="0" err="1">
                <a:solidFill>
                  <a:srgbClr val="080808"/>
                </a:solidFill>
                <a:latin typeface="JetBrains Mono"/>
              </a:rPr>
              <a:t>ds_test</a:t>
            </a:r>
            <a:r>
              <a:rPr lang="fr-FR" altLang="fr-FR" sz="110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fr-FR" altLang="fr-FR" sz="1100" dirty="0" err="1">
                <a:solidFill>
                  <a:srgbClr val="080808"/>
                </a:solidFill>
                <a:latin typeface="JetBrains Mono"/>
              </a:rPr>
              <a:t>ds_test.map</a:t>
            </a:r>
            <a:r>
              <a:rPr lang="fr-FR" altLang="fr-FR" sz="11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fr-FR" altLang="fr-FR" sz="1100" dirty="0" err="1">
                <a:solidFill>
                  <a:srgbClr val="080808"/>
                </a:solidFill>
                <a:latin typeface="JetBrains Mono"/>
              </a:rPr>
              <a:t>normalize_img</a:t>
            </a:r>
            <a:r>
              <a:rPr lang="fr-FR" altLang="fr-FR" sz="1100" dirty="0">
                <a:solidFill>
                  <a:srgbClr val="080808"/>
                </a:solidFill>
                <a:latin typeface="JetBrains Mono"/>
              </a:rPr>
              <a:t>)</a:t>
            </a:r>
            <a:br>
              <a:rPr lang="fr-FR" altLang="fr-FR" sz="1100" dirty="0">
                <a:solidFill>
                  <a:srgbClr val="080808"/>
                </a:solidFill>
                <a:latin typeface="JetBrains Mono"/>
              </a:rPr>
            </a:br>
            <a:r>
              <a:rPr lang="fr-FR" altLang="fr-FR" sz="1100" dirty="0" err="1">
                <a:solidFill>
                  <a:srgbClr val="080808"/>
                </a:solidFill>
                <a:latin typeface="JetBrains Mono"/>
              </a:rPr>
              <a:t>ds_test</a:t>
            </a:r>
            <a:r>
              <a:rPr lang="fr-FR" altLang="fr-FR" sz="110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fr-FR" altLang="fr-FR" sz="1100" dirty="0" err="1">
                <a:solidFill>
                  <a:srgbClr val="080808"/>
                </a:solidFill>
                <a:latin typeface="JetBrains Mono"/>
              </a:rPr>
              <a:t>ds_test.batch</a:t>
            </a:r>
            <a:r>
              <a:rPr lang="fr-FR" altLang="fr-FR" sz="11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fr-FR" altLang="fr-FR" sz="1100" dirty="0">
                <a:solidFill>
                  <a:srgbClr val="1750EB"/>
                </a:solidFill>
                <a:latin typeface="JetBrains Mono"/>
              </a:rPr>
              <a:t>128</a:t>
            </a:r>
            <a:r>
              <a:rPr lang="fr-FR" altLang="fr-FR" sz="1100" dirty="0">
                <a:solidFill>
                  <a:srgbClr val="080808"/>
                </a:solidFill>
                <a:latin typeface="JetBrains Mono"/>
              </a:rPr>
              <a:t>)</a:t>
            </a:r>
            <a:br>
              <a:rPr lang="fr-FR" altLang="fr-FR" sz="1100" dirty="0">
                <a:solidFill>
                  <a:srgbClr val="080808"/>
                </a:solidFill>
                <a:latin typeface="JetBrains Mono"/>
              </a:rPr>
            </a:br>
            <a:br>
              <a:rPr lang="fr-FR" altLang="fr-FR" sz="1100" dirty="0">
                <a:solidFill>
                  <a:srgbClr val="080808"/>
                </a:solidFill>
                <a:latin typeface="JetBrains Mono"/>
              </a:rPr>
            </a:br>
            <a:br>
              <a:rPr lang="fr-FR" altLang="fr-FR" sz="1100" dirty="0">
                <a:solidFill>
                  <a:srgbClr val="080808"/>
                </a:solidFill>
                <a:latin typeface="JetBrains Mono"/>
              </a:rPr>
            </a:br>
            <a:r>
              <a:rPr lang="fr-FR" altLang="fr-FR" sz="1100" dirty="0">
                <a:solidFill>
                  <a:srgbClr val="080808"/>
                </a:solidFill>
                <a:latin typeface="JetBrains Mono"/>
              </a:rPr>
              <a:t>model = </a:t>
            </a:r>
            <a:r>
              <a:rPr lang="fr-FR" altLang="fr-FR" sz="1100" dirty="0" err="1">
                <a:solidFill>
                  <a:srgbClr val="080808"/>
                </a:solidFill>
                <a:latin typeface="JetBrains Mono"/>
              </a:rPr>
              <a:t>tf.keras.models.Sequential</a:t>
            </a:r>
            <a:r>
              <a:rPr lang="fr-FR" altLang="fr-FR" sz="1100" dirty="0">
                <a:solidFill>
                  <a:srgbClr val="080808"/>
                </a:solidFill>
                <a:latin typeface="JetBrains Mono"/>
              </a:rPr>
              <a:t>([</a:t>
            </a:r>
            <a:br>
              <a:rPr lang="fr-FR" altLang="fr-FR" sz="1100" dirty="0">
                <a:solidFill>
                  <a:srgbClr val="080808"/>
                </a:solidFill>
                <a:latin typeface="JetBrains Mono"/>
              </a:rPr>
            </a:br>
            <a:r>
              <a:rPr lang="fr-FR" altLang="fr-FR" sz="1100" dirty="0">
                <a:solidFill>
                  <a:srgbClr val="080808"/>
                </a:solidFill>
                <a:latin typeface="JetBrains Mono"/>
              </a:rPr>
              <a:t>  </a:t>
            </a:r>
            <a:r>
              <a:rPr lang="fr-FR" altLang="fr-FR" sz="1100" dirty="0" err="1">
                <a:solidFill>
                  <a:srgbClr val="080808"/>
                </a:solidFill>
                <a:latin typeface="JetBrains Mono"/>
              </a:rPr>
              <a:t>tf.keras.layers.Flatten</a:t>
            </a:r>
            <a:r>
              <a:rPr lang="fr-FR" altLang="fr-FR" sz="11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fr-FR" altLang="fr-FR" sz="1100" dirty="0" err="1">
                <a:solidFill>
                  <a:srgbClr val="660099"/>
                </a:solidFill>
                <a:latin typeface="JetBrains Mono"/>
              </a:rPr>
              <a:t>input_shape</a:t>
            </a:r>
            <a:r>
              <a:rPr lang="fr-FR" altLang="fr-FR" sz="1100" dirty="0">
                <a:solidFill>
                  <a:srgbClr val="080808"/>
                </a:solidFill>
                <a:latin typeface="JetBrains Mono"/>
              </a:rPr>
              <a:t>=(</a:t>
            </a:r>
            <a:r>
              <a:rPr lang="fr-FR" altLang="fr-FR" sz="1100" dirty="0">
                <a:solidFill>
                  <a:srgbClr val="1750EB"/>
                </a:solidFill>
                <a:latin typeface="JetBrains Mono"/>
              </a:rPr>
              <a:t>28</a:t>
            </a:r>
            <a:r>
              <a:rPr lang="fr-FR" altLang="fr-FR" sz="11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fr-FR" altLang="fr-FR" sz="1100" dirty="0">
                <a:solidFill>
                  <a:srgbClr val="1750EB"/>
                </a:solidFill>
                <a:latin typeface="JetBrains Mono"/>
              </a:rPr>
              <a:t>28</a:t>
            </a:r>
            <a:r>
              <a:rPr lang="fr-FR" altLang="fr-FR" sz="11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fr-FR" altLang="fr-FR" sz="1100" dirty="0">
                <a:solidFill>
                  <a:srgbClr val="1750EB"/>
                </a:solidFill>
                <a:latin typeface="JetBrains Mono"/>
              </a:rPr>
              <a:t>1</a:t>
            </a:r>
            <a:r>
              <a:rPr lang="fr-FR" altLang="fr-FR" sz="1100" dirty="0">
                <a:solidFill>
                  <a:srgbClr val="080808"/>
                </a:solidFill>
                <a:latin typeface="JetBrains Mono"/>
              </a:rPr>
              <a:t>)),</a:t>
            </a:r>
            <a:br>
              <a:rPr lang="fr-FR" altLang="fr-FR" sz="1100" dirty="0">
                <a:solidFill>
                  <a:srgbClr val="080808"/>
                </a:solidFill>
                <a:latin typeface="JetBrains Mono"/>
              </a:rPr>
            </a:br>
            <a:r>
              <a:rPr lang="fr-FR" altLang="fr-FR" sz="1100" dirty="0">
                <a:solidFill>
                  <a:srgbClr val="080808"/>
                </a:solidFill>
                <a:latin typeface="JetBrains Mono"/>
              </a:rPr>
              <a:t>  </a:t>
            </a:r>
            <a:r>
              <a:rPr lang="fr-FR" altLang="fr-FR" sz="1100" dirty="0" err="1">
                <a:solidFill>
                  <a:srgbClr val="080808"/>
                </a:solidFill>
                <a:latin typeface="JetBrains Mono"/>
              </a:rPr>
              <a:t>tf.keras.layers.Dense</a:t>
            </a:r>
            <a:r>
              <a:rPr lang="fr-FR" altLang="fr-FR" sz="11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fr-FR" altLang="fr-FR" sz="1100" dirty="0">
                <a:solidFill>
                  <a:srgbClr val="1750EB"/>
                </a:solidFill>
                <a:latin typeface="JetBrains Mono"/>
              </a:rPr>
              <a:t>128</a:t>
            </a:r>
            <a:r>
              <a:rPr lang="fr-FR" altLang="fr-FR" sz="1100" dirty="0">
                <a:solidFill>
                  <a:srgbClr val="080808"/>
                </a:solidFill>
                <a:latin typeface="JetBrains Mono"/>
              </a:rPr>
              <a:t>,</a:t>
            </a:r>
            <a:r>
              <a:rPr lang="fr-FR" altLang="fr-FR" sz="1100" dirty="0">
                <a:solidFill>
                  <a:srgbClr val="660099"/>
                </a:solidFill>
                <a:latin typeface="JetBrains Mono"/>
              </a:rPr>
              <a:t>activation</a:t>
            </a:r>
            <a:r>
              <a:rPr lang="fr-FR" altLang="fr-FR" sz="1100" dirty="0">
                <a:solidFill>
                  <a:srgbClr val="080808"/>
                </a:solidFill>
                <a:latin typeface="JetBrains Mono"/>
              </a:rPr>
              <a:t>=</a:t>
            </a:r>
            <a:r>
              <a:rPr lang="fr-FR" altLang="fr-FR" sz="1100" b="1" dirty="0">
                <a:solidFill>
                  <a:srgbClr val="008080"/>
                </a:solidFill>
                <a:latin typeface="JetBrains Mono"/>
              </a:rPr>
              <a:t>'relu'</a:t>
            </a:r>
            <a:r>
              <a:rPr lang="fr-FR" altLang="fr-FR" sz="1100" dirty="0">
                <a:solidFill>
                  <a:srgbClr val="080808"/>
                </a:solidFill>
                <a:latin typeface="JetBrains Mono"/>
              </a:rPr>
              <a:t>),</a:t>
            </a:r>
            <a:br>
              <a:rPr lang="fr-FR" altLang="fr-FR" sz="1100" dirty="0">
                <a:solidFill>
                  <a:srgbClr val="080808"/>
                </a:solidFill>
                <a:latin typeface="JetBrains Mono"/>
              </a:rPr>
            </a:br>
            <a:r>
              <a:rPr lang="fr-FR" altLang="fr-FR" sz="1100" dirty="0">
                <a:solidFill>
                  <a:srgbClr val="080808"/>
                </a:solidFill>
                <a:latin typeface="JetBrains Mono"/>
              </a:rPr>
              <a:t>  </a:t>
            </a:r>
            <a:r>
              <a:rPr lang="fr-FR" altLang="fr-FR" sz="1100" dirty="0" err="1">
                <a:solidFill>
                  <a:srgbClr val="080808"/>
                </a:solidFill>
                <a:latin typeface="JetBrains Mono"/>
              </a:rPr>
              <a:t>tf.keras.layers.Dense</a:t>
            </a:r>
            <a:r>
              <a:rPr lang="fr-FR" altLang="fr-FR" sz="11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fr-FR" altLang="fr-FR" sz="1100" dirty="0">
                <a:solidFill>
                  <a:srgbClr val="1750EB"/>
                </a:solidFill>
                <a:latin typeface="JetBrains Mono"/>
              </a:rPr>
              <a:t>10</a:t>
            </a:r>
            <a:r>
              <a:rPr lang="fr-FR" altLang="fr-FR" sz="11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fr-FR" altLang="fr-FR" sz="1100" dirty="0">
                <a:solidFill>
                  <a:srgbClr val="660099"/>
                </a:solidFill>
                <a:latin typeface="JetBrains Mono"/>
              </a:rPr>
              <a:t>activation</a:t>
            </a:r>
            <a:r>
              <a:rPr lang="fr-FR" altLang="fr-FR" sz="1100" dirty="0">
                <a:solidFill>
                  <a:srgbClr val="080808"/>
                </a:solidFill>
                <a:latin typeface="JetBrains Mono"/>
              </a:rPr>
              <a:t>=</a:t>
            </a:r>
            <a:r>
              <a:rPr lang="fr-FR" altLang="fr-FR" sz="1100" b="1" dirty="0">
                <a:solidFill>
                  <a:srgbClr val="008080"/>
                </a:solidFill>
                <a:latin typeface="JetBrains Mono"/>
              </a:rPr>
              <a:t>'</a:t>
            </a:r>
            <a:r>
              <a:rPr lang="fr-FR" altLang="fr-FR" sz="1100" b="1" dirty="0" err="1">
                <a:solidFill>
                  <a:srgbClr val="008080"/>
                </a:solidFill>
                <a:latin typeface="JetBrains Mono"/>
              </a:rPr>
              <a:t>softmax</a:t>
            </a:r>
            <a:r>
              <a:rPr lang="fr-FR" altLang="fr-FR" sz="1100" b="1" dirty="0">
                <a:solidFill>
                  <a:srgbClr val="008080"/>
                </a:solidFill>
                <a:latin typeface="JetBrains Mono"/>
              </a:rPr>
              <a:t>'</a:t>
            </a:r>
            <a:r>
              <a:rPr lang="fr-FR" altLang="fr-FR" sz="1100" dirty="0">
                <a:solidFill>
                  <a:srgbClr val="080808"/>
                </a:solidFill>
                <a:latin typeface="JetBrains Mono"/>
              </a:rPr>
              <a:t>)</a:t>
            </a:r>
            <a:br>
              <a:rPr lang="fr-FR" altLang="fr-FR" sz="1100" dirty="0">
                <a:solidFill>
                  <a:srgbClr val="080808"/>
                </a:solidFill>
                <a:latin typeface="JetBrains Mono"/>
              </a:rPr>
            </a:br>
            <a:r>
              <a:rPr lang="fr-FR" altLang="fr-FR" sz="1100" dirty="0">
                <a:solidFill>
                  <a:srgbClr val="080808"/>
                </a:solidFill>
                <a:latin typeface="JetBrains Mono"/>
              </a:rPr>
              <a:t>])</a:t>
            </a:r>
            <a:br>
              <a:rPr lang="fr-FR" altLang="fr-FR" sz="1100" dirty="0">
                <a:solidFill>
                  <a:srgbClr val="080808"/>
                </a:solidFill>
                <a:latin typeface="JetBrains Mono"/>
              </a:rPr>
            </a:br>
            <a:endParaRPr lang="fr-FR" altLang="fr-FR" sz="2400" dirty="0"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F65A6D-DAC9-4BF2-8D05-3E8E91325729}"/>
              </a:ext>
            </a:extLst>
          </p:cNvPr>
          <p:cNvSpPr txBox="1"/>
          <p:nvPr/>
        </p:nvSpPr>
        <p:spPr>
          <a:xfrm>
            <a:off x="6867020" y="2274838"/>
            <a:ext cx="3380356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altLang="fr-FR" sz="1200" dirty="0" err="1">
                <a:solidFill>
                  <a:srgbClr val="080808"/>
                </a:solidFill>
                <a:latin typeface="JetBrains Mono"/>
              </a:rPr>
              <a:t>model.compile</a:t>
            </a:r>
            <a:r>
              <a:rPr lang="fr-FR" altLang="fr-FR" sz="1200" dirty="0">
                <a:solidFill>
                  <a:srgbClr val="080808"/>
                </a:solidFill>
                <a:latin typeface="JetBrains Mono"/>
              </a:rPr>
              <a:t>(</a:t>
            </a:r>
            <a:br>
              <a:rPr lang="fr-FR" altLang="fr-FR" sz="1200" dirty="0">
                <a:solidFill>
                  <a:srgbClr val="080808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fr-FR" altLang="fr-FR" sz="1200" dirty="0" err="1">
                <a:solidFill>
                  <a:srgbClr val="660099"/>
                </a:solidFill>
                <a:latin typeface="JetBrains Mono"/>
              </a:rPr>
              <a:t>loss</a:t>
            </a:r>
            <a:r>
              <a:rPr lang="fr-FR" altLang="fr-FR" sz="1200" dirty="0">
                <a:solidFill>
                  <a:srgbClr val="080808"/>
                </a:solidFill>
                <a:latin typeface="JetBrains Mono"/>
              </a:rPr>
              <a:t>=</a:t>
            </a:r>
            <a:r>
              <a:rPr lang="fr-FR" altLang="fr-FR" sz="1200" b="1" dirty="0">
                <a:solidFill>
                  <a:srgbClr val="008080"/>
                </a:solidFill>
                <a:latin typeface="JetBrains Mono"/>
              </a:rPr>
              <a:t>'</a:t>
            </a:r>
            <a:r>
              <a:rPr lang="fr-FR" altLang="fr-FR" sz="1200" b="1" dirty="0" err="1">
                <a:solidFill>
                  <a:srgbClr val="008080"/>
                </a:solidFill>
                <a:latin typeface="JetBrains Mono"/>
              </a:rPr>
              <a:t>sparse_categorical_crossentropy</a:t>
            </a:r>
            <a:r>
              <a:rPr lang="fr-FR" altLang="fr-FR" sz="1200" b="1" dirty="0">
                <a:solidFill>
                  <a:srgbClr val="008080"/>
                </a:solidFill>
                <a:latin typeface="JetBrains Mono"/>
              </a:rPr>
              <a:t>'</a:t>
            </a:r>
            <a:r>
              <a:rPr lang="fr-FR" altLang="fr-FR" sz="1200" dirty="0">
                <a:solidFill>
                  <a:srgbClr val="080808"/>
                </a:solidFill>
                <a:latin typeface="JetBrains Mono"/>
              </a:rPr>
              <a:t>,</a:t>
            </a:r>
            <a:br>
              <a:rPr lang="fr-FR" altLang="fr-FR" sz="1200" dirty="0">
                <a:solidFill>
                  <a:srgbClr val="080808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fr-FR" altLang="fr-FR" sz="1200" dirty="0" err="1">
                <a:solidFill>
                  <a:srgbClr val="660099"/>
                </a:solidFill>
                <a:latin typeface="JetBrains Mono"/>
              </a:rPr>
              <a:t>optimizer</a:t>
            </a:r>
            <a:r>
              <a:rPr lang="fr-FR" altLang="fr-FR" sz="1200" dirty="0">
                <a:solidFill>
                  <a:srgbClr val="080808"/>
                </a:solidFill>
                <a:latin typeface="JetBrains Mono"/>
              </a:rPr>
              <a:t>=</a:t>
            </a:r>
            <a:r>
              <a:rPr lang="fr-FR" altLang="fr-FR" sz="1200" dirty="0" err="1">
                <a:solidFill>
                  <a:srgbClr val="080808"/>
                </a:solidFill>
                <a:latin typeface="JetBrains Mono"/>
              </a:rPr>
              <a:t>tf.keras.optimizers.Adam</a:t>
            </a:r>
            <a:r>
              <a:rPr lang="fr-FR" altLang="fr-FR" sz="12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fr-FR" altLang="fr-FR" sz="1200" dirty="0">
                <a:solidFill>
                  <a:srgbClr val="1750EB"/>
                </a:solidFill>
                <a:latin typeface="JetBrains Mono"/>
              </a:rPr>
              <a:t>0.001</a:t>
            </a:r>
            <a:r>
              <a:rPr lang="fr-FR" altLang="fr-FR" sz="1200" dirty="0">
                <a:solidFill>
                  <a:srgbClr val="080808"/>
                </a:solidFill>
                <a:latin typeface="JetBrains Mono"/>
              </a:rPr>
              <a:t>),</a:t>
            </a:r>
            <a:br>
              <a:rPr lang="fr-FR" altLang="fr-FR" sz="1200" dirty="0">
                <a:solidFill>
                  <a:srgbClr val="080808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fr-FR" altLang="fr-FR" sz="1200" dirty="0" err="1">
                <a:solidFill>
                  <a:srgbClr val="660099"/>
                </a:solidFill>
                <a:latin typeface="JetBrains Mono"/>
              </a:rPr>
              <a:t>metrics</a:t>
            </a:r>
            <a:r>
              <a:rPr lang="fr-FR" altLang="fr-FR" sz="1200" dirty="0">
                <a:solidFill>
                  <a:srgbClr val="080808"/>
                </a:solidFill>
                <a:latin typeface="JetBrains Mono"/>
              </a:rPr>
              <a:t>=[</a:t>
            </a:r>
            <a:r>
              <a:rPr lang="fr-FR" altLang="fr-FR" sz="1200" b="1" dirty="0">
                <a:solidFill>
                  <a:srgbClr val="008080"/>
                </a:solidFill>
                <a:latin typeface="JetBrains Mono"/>
              </a:rPr>
              <a:t>'</a:t>
            </a:r>
            <a:r>
              <a:rPr lang="fr-FR" altLang="fr-FR" sz="1200" b="1" dirty="0" err="1">
                <a:solidFill>
                  <a:srgbClr val="008080"/>
                </a:solidFill>
                <a:latin typeface="JetBrains Mono"/>
              </a:rPr>
              <a:t>accuracy</a:t>
            </a:r>
            <a:r>
              <a:rPr lang="fr-FR" altLang="fr-FR" sz="1200" b="1" dirty="0">
                <a:solidFill>
                  <a:srgbClr val="008080"/>
                </a:solidFill>
                <a:latin typeface="JetBrains Mono"/>
              </a:rPr>
              <a:t>'</a:t>
            </a:r>
            <a:r>
              <a:rPr lang="fr-FR" altLang="fr-FR" sz="1200" dirty="0">
                <a:solidFill>
                  <a:srgbClr val="080808"/>
                </a:solidFill>
                <a:latin typeface="JetBrains Mono"/>
              </a:rPr>
              <a:t>],</a:t>
            </a:r>
            <a:br>
              <a:rPr lang="fr-FR" altLang="fr-FR" sz="1200" dirty="0">
                <a:solidFill>
                  <a:srgbClr val="080808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080808"/>
                </a:solidFill>
                <a:latin typeface="JetBrains Mono"/>
              </a:rPr>
              <a:t>)</a:t>
            </a:r>
            <a:br>
              <a:rPr lang="fr-FR" altLang="fr-FR" sz="1200" dirty="0">
                <a:solidFill>
                  <a:srgbClr val="080808"/>
                </a:solidFill>
                <a:latin typeface="JetBrains Mono"/>
              </a:rPr>
            </a:br>
            <a:br>
              <a:rPr lang="fr-FR" altLang="fr-FR" sz="1200" dirty="0">
                <a:solidFill>
                  <a:srgbClr val="080808"/>
                </a:solidFill>
                <a:latin typeface="JetBrains Mono"/>
              </a:rPr>
            </a:br>
            <a:r>
              <a:rPr lang="fr-FR" altLang="fr-FR" sz="1200" dirty="0" err="1">
                <a:solidFill>
                  <a:srgbClr val="080808"/>
                </a:solidFill>
                <a:latin typeface="JetBrains Mono"/>
              </a:rPr>
              <a:t>model.fit</a:t>
            </a:r>
            <a:r>
              <a:rPr lang="fr-FR" altLang="fr-FR" sz="1200" dirty="0">
                <a:solidFill>
                  <a:srgbClr val="080808"/>
                </a:solidFill>
                <a:latin typeface="JetBrains Mono"/>
              </a:rPr>
              <a:t>(</a:t>
            </a:r>
            <a:br>
              <a:rPr lang="fr-FR" altLang="fr-FR" sz="1200" dirty="0">
                <a:solidFill>
                  <a:srgbClr val="080808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fr-FR" altLang="fr-FR" sz="1200" dirty="0" err="1">
                <a:solidFill>
                  <a:srgbClr val="080808"/>
                </a:solidFill>
                <a:latin typeface="JetBrains Mono"/>
              </a:rPr>
              <a:t>ds_train</a:t>
            </a:r>
            <a:r>
              <a:rPr lang="fr-FR" altLang="fr-FR" sz="1200" dirty="0">
                <a:solidFill>
                  <a:srgbClr val="080808"/>
                </a:solidFill>
                <a:latin typeface="JetBrains Mono"/>
              </a:rPr>
              <a:t>,</a:t>
            </a:r>
            <a:br>
              <a:rPr lang="fr-FR" altLang="fr-FR" sz="1200" dirty="0">
                <a:solidFill>
                  <a:srgbClr val="080808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fr-FR" altLang="fr-FR" sz="1200" dirty="0" err="1">
                <a:solidFill>
                  <a:srgbClr val="660099"/>
                </a:solidFill>
                <a:latin typeface="JetBrains Mono"/>
              </a:rPr>
              <a:t>epochs</a:t>
            </a:r>
            <a:r>
              <a:rPr lang="fr-FR" altLang="fr-FR" sz="1200" dirty="0">
                <a:solidFill>
                  <a:srgbClr val="080808"/>
                </a:solidFill>
                <a:latin typeface="JetBrains Mono"/>
              </a:rPr>
              <a:t>=</a:t>
            </a:r>
            <a:r>
              <a:rPr lang="fr-FR" altLang="fr-FR" sz="1200" dirty="0">
                <a:solidFill>
                  <a:srgbClr val="1750EB"/>
                </a:solidFill>
                <a:latin typeface="JetBrains Mono"/>
              </a:rPr>
              <a:t>6</a:t>
            </a:r>
            <a:r>
              <a:rPr lang="fr-FR" altLang="fr-FR" sz="1200" dirty="0">
                <a:solidFill>
                  <a:srgbClr val="080808"/>
                </a:solidFill>
                <a:latin typeface="JetBrains Mono"/>
              </a:rPr>
              <a:t>,</a:t>
            </a:r>
            <a:br>
              <a:rPr lang="fr-FR" altLang="fr-FR" sz="1200" dirty="0">
                <a:solidFill>
                  <a:srgbClr val="080808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fr-FR" altLang="fr-FR" sz="1200" dirty="0" err="1">
                <a:solidFill>
                  <a:srgbClr val="660099"/>
                </a:solidFill>
                <a:latin typeface="JetBrains Mono"/>
              </a:rPr>
              <a:t>validation_data</a:t>
            </a:r>
            <a:r>
              <a:rPr lang="fr-FR" altLang="fr-FR" sz="1200" dirty="0">
                <a:solidFill>
                  <a:srgbClr val="080808"/>
                </a:solidFill>
                <a:latin typeface="JetBrains Mono"/>
              </a:rPr>
              <a:t>=</a:t>
            </a:r>
            <a:r>
              <a:rPr lang="fr-FR" altLang="fr-FR" sz="1200" dirty="0" err="1">
                <a:solidFill>
                  <a:srgbClr val="080808"/>
                </a:solidFill>
                <a:latin typeface="JetBrains Mono"/>
              </a:rPr>
              <a:t>ds_test</a:t>
            </a:r>
            <a:r>
              <a:rPr lang="fr-FR" altLang="fr-FR" sz="1200" dirty="0">
                <a:solidFill>
                  <a:srgbClr val="080808"/>
                </a:solidFill>
                <a:latin typeface="JetBrains Mono"/>
              </a:rPr>
              <a:t>,</a:t>
            </a:r>
            <a:br>
              <a:rPr lang="fr-FR" altLang="fr-FR" sz="1200" dirty="0">
                <a:solidFill>
                  <a:srgbClr val="080808"/>
                </a:solidFill>
                <a:latin typeface="JetBrains Mono"/>
              </a:rPr>
            </a:br>
            <a:r>
              <a:rPr lang="fr-FR" altLang="fr-FR" sz="1200" dirty="0">
                <a:solidFill>
                  <a:srgbClr val="080808"/>
                </a:solidFill>
                <a:latin typeface="JetBrains Mono"/>
              </a:rPr>
              <a:t>)</a:t>
            </a:r>
            <a:br>
              <a:rPr lang="fr-FR" altLang="fr-FR" sz="1200" dirty="0">
                <a:solidFill>
                  <a:srgbClr val="080808"/>
                </a:solidFill>
                <a:latin typeface="JetBrains Mono"/>
              </a:rPr>
            </a:br>
            <a:endParaRPr lang="fr-CA" sz="1200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42D4C9-CFA6-4560-A0A9-23236752E598}"/>
              </a:ext>
            </a:extLst>
          </p:cNvPr>
          <p:cNvCxnSpPr>
            <a:cxnSpLocks/>
          </p:cNvCxnSpPr>
          <p:nvPr/>
        </p:nvCxnSpPr>
        <p:spPr>
          <a:xfrm>
            <a:off x="6439437" y="2093976"/>
            <a:ext cx="0" cy="38474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">
            <a:extLst>
              <a:ext uri="{FF2B5EF4-FFF2-40B4-BE49-F238E27FC236}">
                <a16:creationId xmlns:a16="http://schemas.microsoft.com/office/drawing/2014/main" id="{11A2ECEE-4B37-4429-9828-A07D6D2243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6408" y="1848255"/>
            <a:ext cx="3885146" cy="161582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altLang="fr-FR" sz="1100" dirty="0">
                <a:solidFill>
                  <a:srgbClr val="0033B3"/>
                </a:solidFill>
                <a:latin typeface="JetBrains Mono"/>
              </a:rPr>
              <a:t>import </a:t>
            </a:r>
            <a:r>
              <a:rPr lang="fr-FR" altLang="fr-FR" sz="1100" dirty="0" err="1">
                <a:solidFill>
                  <a:srgbClr val="080808"/>
                </a:solidFill>
                <a:latin typeface="JetBrains Mono"/>
              </a:rPr>
              <a:t>tensorflow_datasets</a:t>
            </a:r>
            <a:r>
              <a:rPr lang="fr-FR" altLang="fr-FR" sz="1100" dirty="0">
                <a:solidFill>
                  <a:srgbClr val="080808"/>
                </a:solidFill>
                <a:latin typeface="JetBrains Mono"/>
              </a:rPr>
              <a:t> </a:t>
            </a:r>
            <a:r>
              <a:rPr lang="fr-FR" altLang="fr-FR" sz="1100" dirty="0">
                <a:solidFill>
                  <a:srgbClr val="0033B3"/>
                </a:solidFill>
                <a:latin typeface="JetBrains Mono"/>
              </a:rPr>
              <a:t>as </a:t>
            </a:r>
            <a:r>
              <a:rPr lang="fr-FR" altLang="fr-FR" sz="1100" dirty="0" err="1">
                <a:solidFill>
                  <a:srgbClr val="080808"/>
                </a:solidFill>
                <a:latin typeface="JetBrains Mono"/>
              </a:rPr>
              <a:t>tfds</a:t>
            </a:r>
            <a:br>
              <a:rPr lang="fr-FR" altLang="fr-FR" sz="1100" dirty="0">
                <a:solidFill>
                  <a:srgbClr val="080808"/>
                </a:solidFill>
                <a:latin typeface="JetBrains Mono"/>
              </a:rPr>
            </a:br>
            <a:br>
              <a:rPr lang="fr-FR" altLang="fr-FR" sz="1100" dirty="0">
                <a:solidFill>
                  <a:srgbClr val="080808"/>
                </a:solidFill>
                <a:latin typeface="JetBrains Mono"/>
              </a:rPr>
            </a:br>
            <a:r>
              <a:rPr lang="fr-FR" altLang="fr-FR" sz="1100" dirty="0">
                <a:solidFill>
                  <a:srgbClr val="080808"/>
                </a:solidFill>
                <a:latin typeface="JetBrains Mono"/>
              </a:rPr>
              <a:t>(</a:t>
            </a:r>
            <a:r>
              <a:rPr lang="fr-FR" altLang="fr-FR" sz="1100" dirty="0" err="1">
                <a:solidFill>
                  <a:srgbClr val="080808"/>
                </a:solidFill>
                <a:latin typeface="JetBrains Mono"/>
              </a:rPr>
              <a:t>ds_train</a:t>
            </a:r>
            <a:r>
              <a:rPr lang="fr-FR" altLang="fr-FR" sz="11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fr-FR" altLang="fr-FR" sz="1100" dirty="0" err="1">
                <a:solidFill>
                  <a:srgbClr val="080808"/>
                </a:solidFill>
                <a:latin typeface="JetBrains Mono"/>
              </a:rPr>
              <a:t>ds_test</a:t>
            </a:r>
            <a:r>
              <a:rPr lang="fr-FR" altLang="fr-FR" sz="1100" dirty="0">
                <a:solidFill>
                  <a:srgbClr val="080808"/>
                </a:solidFill>
                <a:latin typeface="JetBrains Mono"/>
              </a:rPr>
              <a:t>), </a:t>
            </a:r>
            <a:r>
              <a:rPr lang="fr-FR" altLang="fr-FR" sz="1100" dirty="0" err="1">
                <a:solidFill>
                  <a:srgbClr val="080808"/>
                </a:solidFill>
                <a:latin typeface="JetBrains Mono"/>
              </a:rPr>
              <a:t>ds_info</a:t>
            </a:r>
            <a:r>
              <a:rPr lang="fr-FR" altLang="fr-FR" sz="1100" dirty="0">
                <a:solidFill>
                  <a:srgbClr val="080808"/>
                </a:solidFill>
                <a:latin typeface="JetBrains Mono"/>
              </a:rPr>
              <a:t> = </a:t>
            </a:r>
            <a:r>
              <a:rPr lang="fr-FR" altLang="fr-FR" sz="1100" dirty="0" err="1">
                <a:solidFill>
                  <a:srgbClr val="080808"/>
                </a:solidFill>
                <a:latin typeface="JetBrains Mono"/>
              </a:rPr>
              <a:t>tfds.load</a:t>
            </a:r>
            <a:r>
              <a:rPr lang="fr-FR" altLang="fr-FR" sz="1100" dirty="0">
                <a:solidFill>
                  <a:srgbClr val="080808"/>
                </a:solidFill>
                <a:latin typeface="JetBrains Mono"/>
              </a:rPr>
              <a:t>(</a:t>
            </a:r>
            <a:br>
              <a:rPr lang="fr-FR" altLang="fr-FR" sz="1100" dirty="0">
                <a:solidFill>
                  <a:srgbClr val="080808"/>
                </a:solidFill>
                <a:latin typeface="JetBrains Mono"/>
              </a:rPr>
            </a:br>
            <a:r>
              <a:rPr lang="fr-FR" altLang="fr-FR" sz="11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fr-FR" altLang="fr-FR" sz="1100" b="1" dirty="0">
                <a:solidFill>
                  <a:srgbClr val="008080"/>
                </a:solidFill>
                <a:latin typeface="JetBrains Mono"/>
              </a:rPr>
              <a:t>'</a:t>
            </a:r>
            <a:r>
              <a:rPr lang="fr-FR" altLang="fr-FR" sz="1100" b="1" dirty="0" err="1">
                <a:solidFill>
                  <a:srgbClr val="008080"/>
                </a:solidFill>
                <a:latin typeface="JetBrains Mono"/>
              </a:rPr>
              <a:t>mnist</a:t>
            </a:r>
            <a:r>
              <a:rPr lang="fr-FR" altLang="fr-FR" sz="1100" b="1" dirty="0">
                <a:solidFill>
                  <a:srgbClr val="008080"/>
                </a:solidFill>
                <a:latin typeface="JetBrains Mono"/>
              </a:rPr>
              <a:t>'</a:t>
            </a:r>
            <a:r>
              <a:rPr lang="fr-FR" altLang="fr-FR" sz="1100" dirty="0">
                <a:solidFill>
                  <a:srgbClr val="080808"/>
                </a:solidFill>
                <a:latin typeface="JetBrains Mono"/>
              </a:rPr>
              <a:t>,</a:t>
            </a:r>
            <a:br>
              <a:rPr lang="fr-FR" altLang="fr-FR" sz="1100" dirty="0">
                <a:solidFill>
                  <a:srgbClr val="080808"/>
                </a:solidFill>
                <a:latin typeface="JetBrains Mono"/>
              </a:rPr>
            </a:br>
            <a:r>
              <a:rPr lang="fr-FR" altLang="fr-FR" sz="11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fr-FR" altLang="fr-FR" sz="1100" dirty="0">
                <a:solidFill>
                  <a:srgbClr val="660099"/>
                </a:solidFill>
                <a:latin typeface="JetBrains Mono"/>
              </a:rPr>
              <a:t>split</a:t>
            </a:r>
            <a:r>
              <a:rPr lang="fr-FR" altLang="fr-FR" sz="1100" dirty="0">
                <a:solidFill>
                  <a:srgbClr val="080808"/>
                </a:solidFill>
                <a:latin typeface="JetBrains Mono"/>
              </a:rPr>
              <a:t>=[</a:t>
            </a:r>
            <a:r>
              <a:rPr lang="fr-FR" altLang="fr-FR" sz="1100" b="1" dirty="0">
                <a:solidFill>
                  <a:srgbClr val="008080"/>
                </a:solidFill>
                <a:latin typeface="JetBrains Mono"/>
              </a:rPr>
              <a:t>'train'</a:t>
            </a:r>
            <a:r>
              <a:rPr lang="fr-FR" altLang="fr-FR" sz="1100" dirty="0">
                <a:solidFill>
                  <a:srgbClr val="080808"/>
                </a:solidFill>
                <a:latin typeface="JetBrains Mono"/>
              </a:rPr>
              <a:t>, </a:t>
            </a:r>
            <a:r>
              <a:rPr lang="fr-FR" altLang="fr-FR" sz="1100" b="1" dirty="0">
                <a:solidFill>
                  <a:srgbClr val="008080"/>
                </a:solidFill>
                <a:latin typeface="JetBrains Mono"/>
              </a:rPr>
              <a:t>'test'</a:t>
            </a:r>
            <a:r>
              <a:rPr lang="fr-FR" altLang="fr-FR" sz="1100" dirty="0">
                <a:solidFill>
                  <a:srgbClr val="080808"/>
                </a:solidFill>
                <a:latin typeface="JetBrains Mono"/>
              </a:rPr>
              <a:t>],</a:t>
            </a:r>
            <a:br>
              <a:rPr lang="fr-FR" altLang="fr-FR" sz="1100" dirty="0">
                <a:solidFill>
                  <a:srgbClr val="080808"/>
                </a:solidFill>
                <a:latin typeface="JetBrains Mono"/>
              </a:rPr>
            </a:br>
            <a:r>
              <a:rPr lang="fr-FR" altLang="fr-FR" sz="11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fr-FR" altLang="fr-FR" sz="1100" dirty="0" err="1">
                <a:solidFill>
                  <a:srgbClr val="660099"/>
                </a:solidFill>
                <a:latin typeface="JetBrains Mono"/>
              </a:rPr>
              <a:t>shuffle_files</a:t>
            </a:r>
            <a:r>
              <a:rPr lang="fr-FR" altLang="fr-FR" sz="1100" dirty="0">
                <a:solidFill>
                  <a:srgbClr val="080808"/>
                </a:solidFill>
                <a:latin typeface="JetBrains Mono"/>
              </a:rPr>
              <a:t>=</a:t>
            </a:r>
            <a:r>
              <a:rPr lang="fr-FR" altLang="fr-FR" sz="1100" dirty="0" err="1">
                <a:solidFill>
                  <a:srgbClr val="0033B3"/>
                </a:solidFill>
                <a:latin typeface="JetBrains Mono"/>
              </a:rPr>
              <a:t>True</a:t>
            </a:r>
            <a:r>
              <a:rPr lang="fr-FR" altLang="fr-FR" sz="1100" dirty="0">
                <a:solidFill>
                  <a:srgbClr val="080808"/>
                </a:solidFill>
                <a:latin typeface="JetBrains Mono"/>
              </a:rPr>
              <a:t>,</a:t>
            </a:r>
            <a:br>
              <a:rPr lang="fr-FR" altLang="fr-FR" sz="1100" dirty="0">
                <a:solidFill>
                  <a:srgbClr val="080808"/>
                </a:solidFill>
                <a:latin typeface="JetBrains Mono"/>
              </a:rPr>
            </a:br>
            <a:r>
              <a:rPr lang="fr-FR" altLang="fr-FR" sz="11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fr-FR" altLang="fr-FR" sz="1100" dirty="0" err="1">
                <a:solidFill>
                  <a:srgbClr val="660099"/>
                </a:solidFill>
                <a:latin typeface="JetBrains Mono"/>
              </a:rPr>
              <a:t>as_supervised</a:t>
            </a:r>
            <a:r>
              <a:rPr lang="fr-FR" altLang="fr-FR" sz="1100" dirty="0">
                <a:solidFill>
                  <a:srgbClr val="080808"/>
                </a:solidFill>
                <a:latin typeface="JetBrains Mono"/>
              </a:rPr>
              <a:t>=</a:t>
            </a:r>
            <a:r>
              <a:rPr lang="fr-FR" altLang="fr-FR" sz="1100" dirty="0" err="1">
                <a:solidFill>
                  <a:srgbClr val="0033B3"/>
                </a:solidFill>
                <a:latin typeface="JetBrains Mono"/>
              </a:rPr>
              <a:t>True</a:t>
            </a:r>
            <a:r>
              <a:rPr lang="fr-FR" altLang="fr-FR" sz="1100" dirty="0">
                <a:solidFill>
                  <a:srgbClr val="080808"/>
                </a:solidFill>
                <a:latin typeface="JetBrains Mono"/>
              </a:rPr>
              <a:t>,</a:t>
            </a:r>
            <a:br>
              <a:rPr lang="fr-FR" altLang="fr-FR" sz="1100" dirty="0">
                <a:solidFill>
                  <a:srgbClr val="080808"/>
                </a:solidFill>
                <a:latin typeface="JetBrains Mono"/>
              </a:rPr>
            </a:br>
            <a:r>
              <a:rPr lang="fr-FR" altLang="fr-FR" sz="1100" dirty="0">
                <a:solidFill>
                  <a:srgbClr val="080808"/>
                </a:solidFill>
                <a:latin typeface="JetBrains Mono"/>
              </a:rPr>
              <a:t>    </a:t>
            </a:r>
            <a:r>
              <a:rPr lang="fr-FR" altLang="fr-FR" sz="1100" dirty="0" err="1">
                <a:solidFill>
                  <a:srgbClr val="660099"/>
                </a:solidFill>
                <a:latin typeface="JetBrains Mono"/>
              </a:rPr>
              <a:t>with_info</a:t>
            </a:r>
            <a:r>
              <a:rPr lang="fr-FR" altLang="fr-FR" sz="1100" dirty="0">
                <a:solidFill>
                  <a:srgbClr val="080808"/>
                </a:solidFill>
                <a:latin typeface="JetBrains Mono"/>
              </a:rPr>
              <a:t>=</a:t>
            </a:r>
            <a:r>
              <a:rPr lang="fr-FR" altLang="fr-FR" sz="1100" dirty="0" err="1">
                <a:solidFill>
                  <a:srgbClr val="0033B3"/>
                </a:solidFill>
                <a:latin typeface="JetBrains Mono"/>
              </a:rPr>
              <a:t>True</a:t>
            </a:r>
            <a:r>
              <a:rPr lang="fr-FR" altLang="fr-FR" sz="1100" dirty="0">
                <a:solidFill>
                  <a:srgbClr val="080808"/>
                </a:solidFill>
                <a:latin typeface="JetBrains Mono"/>
              </a:rPr>
              <a:t>,</a:t>
            </a:r>
            <a:br>
              <a:rPr lang="fr-FR" altLang="fr-FR" sz="1100" dirty="0">
                <a:solidFill>
                  <a:srgbClr val="080808"/>
                </a:solidFill>
                <a:latin typeface="JetBrains Mono"/>
              </a:rPr>
            </a:br>
            <a:r>
              <a:rPr lang="fr-FR" altLang="fr-FR" sz="1100" dirty="0">
                <a:solidFill>
                  <a:srgbClr val="080808"/>
                </a:solidFill>
                <a:latin typeface="JetBrains Mono"/>
              </a:rPr>
              <a:t>)</a:t>
            </a:r>
            <a:endParaRPr lang="fr-FR" altLang="fr-FR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936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B6866-AAA0-46AE-9298-73D3A2BF6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Example run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276895-2A17-6CD9-55DD-9F6EC68F77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CA" noProof="0" dirty="0"/>
          </a:p>
          <a:p>
            <a:endParaRPr lang="en-CA" noProof="0" dirty="0"/>
          </a:p>
          <a:p>
            <a:endParaRPr lang="en-CA" noProof="0" dirty="0"/>
          </a:p>
          <a:p>
            <a:endParaRPr lang="en-CA" noProof="0" dirty="0"/>
          </a:p>
          <a:p>
            <a:endParaRPr lang="en-CA" noProof="0" dirty="0"/>
          </a:p>
          <a:p>
            <a:r>
              <a:rPr lang="en-CA" noProof="0" dirty="0"/>
              <a:t>We can see here that it is much faster using </a:t>
            </a:r>
            <a:r>
              <a:rPr lang="en-CA" noProof="0" dirty="0" err="1"/>
              <a:t>Tensorflow</a:t>
            </a:r>
            <a:endParaRPr lang="en-CA" noProof="0" dirty="0"/>
          </a:p>
          <a:p>
            <a:r>
              <a:rPr lang="en-CA" dirty="0"/>
              <a:t>It is also better, despite not doing any optimization</a:t>
            </a:r>
          </a:p>
          <a:p>
            <a:r>
              <a:rPr lang="en-CA" dirty="0"/>
              <a:t>In a couple of lines, we obtained a model that can easily beat the other algorithms we saw until now</a:t>
            </a:r>
          </a:p>
          <a:p>
            <a:r>
              <a:rPr lang="en-CA" noProof="0" dirty="0"/>
              <a:t>That shows why deep learning has become state-of-the-art in most complex problems in AI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075848-B5E2-4A48-B788-2BBC8B684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4F101D-B1AA-4011-AEE6-0DAC09D03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13</a:t>
            </a:fld>
            <a:endParaRPr lang="fr-FR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7FBE910-7878-4CA8-9AB5-823E178FA4F8}"/>
              </a:ext>
            </a:extLst>
          </p:cNvPr>
          <p:cNvSpPr txBox="1">
            <a:spLocks/>
          </p:cNvSpPr>
          <p:nvPr/>
        </p:nvSpPr>
        <p:spPr>
          <a:xfrm>
            <a:off x="2209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  <a:p>
            <a:endParaRPr lang="fr-CA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2ACD37-DC27-4E04-B0B3-8D979FD11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706" y="2020824"/>
            <a:ext cx="8392587" cy="1827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306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CA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/>
            <a:p>
              <a:endParaRPr lang="en-CA"/>
            </a:p>
          </p:txBody>
        </p:sp>
      </p:grpSp>
      <p:pic>
        <p:nvPicPr>
          <p:cNvPr id="9" name="Picture 8" descr="Formule de calcul">
            <a:extLst>
              <a:ext uri="{FF2B5EF4-FFF2-40B4-BE49-F238E27FC236}">
                <a16:creationId xmlns:a16="http://schemas.microsoft.com/office/drawing/2014/main" id="{30CEF14C-1DA9-223E-56ED-0E4B51083C0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084" b="13647"/>
          <a:stretch/>
        </p:blipFill>
        <p:spPr>
          <a:xfrm>
            <a:off x="-1" y="10"/>
            <a:ext cx="12191999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D60390C-0E4C-4682-8246-AFA2E49856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837459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BA87F4-FB8A-4D91-B3F3-DFA78E0CC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3981573"/>
            <a:ext cx="10222992" cy="2078335"/>
          </a:xfrm>
          <a:prstGeom prst="rect">
            <a:avLst/>
          </a:prstGeom>
          <a:blipFill dpi="0" rotWithShape="1">
            <a:blip r:embed="rId2">
              <a:alphaModFix amt="9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1173480" y="4277802"/>
            <a:ext cx="6022449" cy="16224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 noProof="0">
                <a:blipFill dpi="0" rotWithShape="1">
                  <a:blip r:embed="rId4"/>
                  <a:srcRect/>
                  <a:tile tx="6350" ty="-127000" sx="65000" sy="64000" flip="none" algn="tl"/>
                </a:blipFill>
              </a:rPr>
              <a:t>Training a MLP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7534654" y="4190337"/>
            <a:ext cx="3483865" cy="17099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noProof="0" dirty="0"/>
              <a:t>Computing a cost?</a:t>
            </a:r>
          </a:p>
          <a:p>
            <a:r>
              <a:rPr lang="en-US" sz="2200" noProof="0" dirty="0"/>
              <a:t>How to be efficient using backpropagation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012A90F-45C2-4C9B-BAF6-9CE1F546C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128670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88136" y="6252499"/>
            <a:ext cx="632764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1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237976" y="6132125"/>
            <a:ext cx="792347" cy="6058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22602D6-36C8-4247-8F95-FE9D8C4F108F}" type="slidenum">
              <a:rPr lang="en-US" sz="2000"/>
              <a:pPr>
                <a:spcAft>
                  <a:spcPts val="600"/>
                </a:spcAft>
              </a:pPr>
              <a:t>14</a:t>
            </a:fld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8396202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Cost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The cost function here is the same as for logistic regression</a:t>
                </a:r>
                <a:r>
                  <a:rPr lang="en-CA" noProof="0" dirty="0"/>
                  <a:t>:</a:t>
                </a:r>
              </a:p>
              <a:p>
                <a:endParaRPr lang="en-CA" noProof="0" dirty="0"/>
              </a:p>
              <a:p>
                <a:endParaRPr lang="en-CA" noProof="0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CA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CA" noProof="0" dirty="0"/>
                  <a:t> </a:t>
                </a:r>
                <a:r>
                  <a:rPr lang="en-US" dirty="0"/>
                  <a:t>is the sigmoid activation of a unit from one layer</a:t>
                </a:r>
                <a:r>
                  <a:rPr lang="en-CA" noProof="0" dirty="0"/>
                  <a:t>: </a:t>
                </a:r>
                <a14:m>
                  <m:oMath xmlns:m="http://schemas.openxmlformats.org/officeDocument/2006/math">
                    <m:r>
                      <a:rPr lang="en-CA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r>
                      <a:rPr lang="en-CA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CA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CA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CA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en-CA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CA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CA" noProof="0" dirty="0"/>
              </a:p>
              <a:p>
                <a:pPr lvl="1"/>
                <a:r>
                  <a:rPr lang="en-CA" noProof="0" dirty="0"/>
                  <a:t>For a sample </a:t>
                </a:r>
                <a:r>
                  <a:rPr lang="en-CA" i="1" noProof="0" dirty="0" err="1"/>
                  <a:t>i</a:t>
                </a:r>
                <a:r>
                  <a:rPr lang="en-CA" noProof="0" dirty="0"/>
                  <a:t> </a:t>
                </a:r>
              </a:p>
              <a:p>
                <a:endParaRPr lang="en-CA" noProof="0" dirty="0"/>
              </a:p>
              <a:p>
                <a:endParaRPr lang="en-CA" noProof="0" dirty="0"/>
              </a:p>
              <a:p>
                <a:r>
                  <a:rPr lang="en-US" noProof="0" dirty="0"/>
                  <a:t>By adding L2 regularization (to reduce overfitting), we obtain</a:t>
                </a:r>
                <a:r>
                  <a:rPr lang="en-CA" noProof="0" dirty="0"/>
                  <a:t>:</a:t>
                </a:r>
              </a:p>
              <a:p>
                <a:endParaRPr lang="en-CA" noProof="0" dirty="0"/>
              </a:p>
              <a:p>
                <a:endParaRPr lang="en-CA" noProof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03" t="-15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15</a:t>
            </a:fld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7165" y="2549622"/>
            <a:ext cx="4335508" cy="646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5799" y="4110786"/>
            <a:ext cx="5518240" cy="67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565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Cost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Since we want to perform multi-class classification, the output vector is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r>
                  <a:rPr lang="en-US" dirty="0"/>
                  <a:t> to be compared with the target in the one-hot vector (which is also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/>
                  <a:t>E.g., the activation at the output layer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(3)</m:t>
                    </m:r>
                  </m:oMath>
                </a14:m>
                <a:r>
                  <a:rPr lang="en-US" dirty="0"/>
                  <a:t> and the comparison with target class #2 could look like this:</a:t>
                </a:r>
                <a:endParaRPr lang="en-CA" noProof="0" dirty="0"/>
              </a:p>
              <a:p>
                <a:endParaRPr lang="en-CA" noProof="0" dirty="0"/>
              </a:p>
              <a:p>
                <a:endParaRPr lang="en-CA" noProof="0" dirty="0"/>
              </a:p>
              <a:p>
                <a:endParaRPr lang="en-CA" noProof="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03" t="-15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16</a:t>
            </a:fld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338" y="3696517"/>
            <a:ext cx="2219325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502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Cost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algn="just"/>
                <a:r>
                  <a:rPr lang="en-CA" noProof="0" dirty="0"/>
                  <a:t>Here, we need to generalize our cost function to all units </a:t>
                </a:r>
                <a14:m>
                  <m:oMath xmlns:m="http://schemas.openxmlformats.org/officeDocument/2006/math">
                    <m:r>
                      <a:rPr lang="en-CA" i="1" noProof="0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CA" noProof="0" dirty="0"/>
              </a:p>
              <a:p>
                <a:pPr lvl="1" algn="just"/>
                <a14:m>
                  <m:oMath xmlns:m="http://schemas.openxmlformats.org/officeDocument/2006/math">
                    <m:r>
                      <a:rPr lang="en-CA" i="1" noProof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i="1" noProof="0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i="1" noProof="0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CA" noProof="0" dirty="0"/>
                  <a:t>represents once again the training sample</a:t>
                </a:r>
              </a:p>
              <a:p>
                <a:pPr lvl="1" algn="just"/>
                <a:r>
                  <a:rPr lang="en-CA" noProof="0" dirty="0"/>
                  <a:t>Hence, for all training sample </a:t>
                </a:r>
                <a14:m>
                  <m:oMath xmlns:m="http://schemas.openxmlformats.org/officeDocument/2006/math">
                    <m:r>
                      <a:rPr lang="en-CA" i="1" noProof="0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CA" i="1" noProof="0" dirty="0" err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CA" i="1" noProof="0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noProof="0" dirty="0"/>
                  <a:t> and all units </a:t>
                </a:r>
                <a14:m>
                  <m:oMath xmlns:m="http://schemas.openxmlformats.org/officeDocument/2006/math">
                    <m:r>
                      <a:rPr lang="fr-CA" b="0" i="1" noProof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CA" noProof="0" dirty="0"/>
                  <a:t> we have the following:</a:t>
                </a:r>
              </a:p>
              <a:p>
                <a:pPr lvl="1" algn="just"/>
                <a:endParaRPr lang="en-CA" noProof="0" dirty="0"/>
              </a:p>
              <a:p>
                <a:pPr lvl="1" algn="just"/>
                <a:endParaRPr lang="en-CA" noProof="0" dirty="0"/>
              </a:p>
              <a:p>
                <a:pPr lvl="1" algn="just"/>
                <a:endParaRPr lang="en-CA" noProof="0" dirty="0"/>
              </a:p>
              <a:p>
                <a:pPr lvl="1" algn="just"/>
                <a:endParaRPr lang="en-CA" noProof="0" dirty="0"/>
              </a:p>
              <a:p>
                <a:pPr lvl="1" algn="just"/>
                <a:r>
                  <a:rPr lang="en-US" noProof="0" dirty="0"/>
                  <a:t>The equation may look a bit scary, but it simply represents the costs for all the units in the network and all the samples in the training set</a:t>
                </a:r>
              </a:p>
              <a:p>
                <a:pPr lvl="1" algn="just"/>
                <a:endParaRPr lang="en-CA" noProof="0" dirty="0"/>
              </a:p>
              <a:p>
                <a:pPr lvl="1" algn="just"/>
                <a:r>
                  <a:rPr lang="en-CA" noProof="0" dirty="0"/>
                  <a:t>Moreover,                                   </a:t>
                </a:r>
                <a:r>
                  <a:rPr lang="en-CA" dirty="0" err="1"/>
                  <a:t>i</a:t>
                </a:r>
                <a:r>
                  <a:rPr lang="en-CA" noProof="0" dirty="0"/>
                  <a:t>s the L2 penalty (with </a:t>
                </a:r>
                <a14:m>
                  <m:oMath xmlns:m="http://schemas.openxmlformats.org/officeDocument/2006/math">
                    <m:r>
                      <a:rPr lang="en-CA" i="1" noProof="0" dirty="0" smtClean="0">
                        <a:latin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en-CA" noProof="0" dirty="0"/>
                  <a:t> being the layer) 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03" t="-1504" r="-48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17</a:t>
            </a:fld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7362" y="3164751"/>
            <a:ext cx="8677275" cy="8572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6600" y="5135683"/>
            <a:ext cx="1830842" cy="65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543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Cost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b="1" noProof="0" dirty="0">
                <a:solidFill>
                  <a:schemeClr val="accent2"/>
                </a:solidFill>
              </a:rPr>
              <a:t>Objectif</a:t>
            </a:r>
            <a:r>
              <a:rPr lang="en-CA" noProof="0" dirty="0"/>
              <a:t>: minimize our cost function</a:t>
            </a:r>
          </a:p>
          <a:p>
            <a:r>
              <a:rPr lang="en-US" noProof="0" dirty="0"/>
              <a:t>Therefore, it is necessary to calculate the partial derivative of the weight matrix with respect to all the weights in the network:</a:t>
            </a:r>
            <a:endParaRPr lang="en-CA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18</a:t>
            </a:fld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8191" y="3197678"/>
            <a:ext cx="1181100" cy="638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2711" y="3197678"/>
            <a:ext cx="2677791" cy="288811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1063752" y="3886145"/>
                <a:ext cx="5092092" cy="19389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:r>
                  <a:rPr lang="en-US" sz="2000" dirty="0"/>
                  <a:t>Note that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000" dirty="0"/>
                  <a:t> is actually a set of matrices that generally do not have the same dimension</a:t>
                </a:r>
              </a:p>
              <a:p>
                <a:pPr marL="285750" indent="-285750"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:endParaRPr lang="en-US" sz="2000" dirty="0"/>
              </a:p>
              <a:p>
                <a:pPr marL="285750" indent="-285750">
                  <a:buClr>
                    <a:schemeClr val="tx2"/>
                  </a:buClr>
                  <a:buFont typeface="Wingdings" panose="05000000000000000000" pitchFamily="2" charset="2"/>
                  <a:buChar char="§"/>
                </a:pPr>
                <a:r>
                  <a:rPr lang="en-US" sz="2000" dirty="0"/>
                  <a:t>Their size depends on the number of units at the different levels</a:t>
                </a:r>
                <a:endParaRPr lang="fr-CA" sz="2000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752" y="3886145"/>
                <a:ext cx="5092092" cy="1938992"/>
              </a:xfrm>
              <a:prstGeom prst="rect">
                <a:avLst/>
              </a:prstGeom>
              <a:blipFill>
                <a:blip r:embed="rId5"/>
                <a:stretch>
                  <a:fillRect l="-1078" t="-1567" r="-958" b="-4389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24785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DFFF9-E4A4-464B-8B01-04FFE8933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1262" y="484632"/>
            <a:ext cx="2658026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CA" noProof="0" dirty="0"/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073570-269D-49B1-80A7-C16CE25B5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1264" y="2121408"/>
            <a:ext cx="2658025" cy="4050792"/>
          </a:xfrm>
        </p:spPr>
        <p:txBody>
          <a:bodyPr>
            <a:normAutofit/>
          </a:bodyPr>
          <a:lstStyle/>
          <a:p>
            <a:r>
              <a:rPr lang="en-US" noProof="0" dirty="0"/>
              <a:t>L1 &amp; L2 are again the regularization components</a:t>
            </a:r>
          </a:p>
          <a:p>
            <a:r>
              <a:rPr lang="en-US" noProof="0" dirty="0"/>
              <a:t>L1 tends to eliminate features</a:t>
            </a:r>
          </a:p>
          <a:p>
            <a:r>
              <a:rPr lang="en-US" noProof="0" dirty="0"/>
              <a:t>L2 decreases the values of the weights, but without reaching 0</a:t>
            </a:r>
            <a:endParaRPr lang="en-CA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7A59CB-004E-4CA1-A7CB-95700879F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0102" y="6272785"/>
            <a:ext cx="4745736" cy="365125"/>
          </a:xfrm>
        </p:spPr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06CAE1-57B8-431E-B2F7-8C3BE88EF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07346" y="6272785"/>
            <a:ext cx="48006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2602D6-36C8-4247-8F95-FE9D8C4F108F}" type="slidenum">
              <a:rPr lang="fr-FR" smtClean="0"/>
              <a:pPr>
                <a:spcAft>
                  <a:spcPts val="600"/>
                </a:spcAft>
              </a:pPr>
              <a:t>19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307DA7-DBC8-45DA-8111-7321B63C9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321" y="640081"/>
            <a:ext cx="4852059" cy="5588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909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28327-13A8-899D-2B04-A6C988157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sz="4800" noProof="0" dirty="0"/>
              <a:t>Summary of lesson #14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C344546-A92B-2CAD-4D16-B1E9526984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9" y="2121408"/>
            <a:ext cx="4593248" cy="4050792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spcBef>
                <a:spcPts val="1200"/>
              </a:spcBef>
              <a:spcAft>
                <a:spcPts val="0"/>
              </a:spcAft>
              <a:buClr>
                <a:srgbClr val="D34817">
                  <a:lumMod val="75000"/>
                </a:srgbClr>
              </a:buClr>
              <a:buSzPct val="85000"/>
              <a:buFont typeface="Wingdings" pitchFamily="2" charset="2"/>
              <a:buNone/>
              <a:tabLst/>
              <a:defRPr/>
            </a:pPr>
            <a:r>
              <a:rPr kumimoji="0" lang="en-CA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Rockwell" panose="02060603020205020403"/>
                <a:ea typeface="+mn-ea"/>
                <a:cs typeface="+mn-cs"/>
              </a:rPr>
              <a:t>You will learn about:</a:t>
            </a:r>
            <a:endParaRPr lang="en-CA" noProof="0" dirty="0"/>
          </a:p>
          <a:p>
            <a:r>
              <a:rPr lang="en-CA" noProof="0" dirty="0"/>
              <a:t>The cost function of a multilayer perceptron</a:t>
            </a:r>
          </a:p>
          <a:p>
            <a:r>
              <a:rPr lang="en-CA" noProof="0" dirty="0"/>
              <a:t>How to implement and test a MLP, including examples from Scikit-Learn and </a:t>
            </a:r>
            <a:r>
              <a:rPr lang="en-CA" noProof="0" dirty="0" err="1"/>
              <a:t>Tensorflow</a:t>
            </a:r>
            <a:endParaRPr lang="en-CA" noProof="0" dirty="0"/>
          </a:p>
          <a:p>
            <a:r>
              <a:rPr lang="en-CA" noProof="0" dirty="0"/>
              <a:t>How to use backpropagation to train deep neural networks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A4B92C-9A35-5C0C-5B6E-0B867BC3B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A3C90C-3F0C-4C32-6941-115616C457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2602D6-36C8-4247-8F95-FE9D8C4F108F}" type="slidenum">
              <a:rPr lang="fr-FR" smtClean="0"/>
              <a:pPr>
                <a:spcAft>
                  <a:spcPts val="600"/>
                </a:spcAft>
              </a:pPr>
              <a:t>2</a:t>
            </a:fld>
            <a:endParaRPr lang="fr-FR"/>
          </a:p>
        </p:txBody>
      </p:sp>
      <p:pic>
        <p:nvPicPr>
          <p:cNvPr id="8" name="Picture 7" descr="A collage of numbers&#10;&#10;Description automatically generated">
            <a:extLst>
              <a:ext uri="{FF2B5EF4-FFF2-40B4-BE49-F238E27FC236}">
                <a16:creationId xmlns:a16="http://schemas.microsoft.com/office/drawing/2014/main" id="{DDB7136C-AAB9-C4CC-9892-001D5CD7AA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" b="-4"/>
          <a:stretch/>
        </p:blipFill>
        <p:spPr>
          <a:xfrm>
            <a:off x="6041181" y="808781"/>
            <a:ext cx="6252420" cy="6252420"/>
          </a:xfrm>
          <a:custGeom>
            <a:avLst/>
            <a:gdLst/>
            <a:ahLst/>
            <a:cxnLst/>
            <a:rect l="l" t="t" r="r" b="b"/>
            <a:pathLst>
              <a:path w="3502152" h="3502152">
                <a:moveTo>
                  <a:pt x="1751076" y="196996"/>
                </a:moveTo>
                <a:cubicBezTo>
                  <a:pt x="2609371" y="196996"/>
                  <a:pt x="3305156" y="892781"/>
                  <a:pt x="3305156" y="1751076"/>
                </a:cubicBezTo>
                <a:cubicBezTo>
                  <a:pt x="3305156" y="2609371"/>
                  <a:pt x="2609371" y="3305156"/>
                  <a:pt x="1751076" y="3305156"/>
                </a:cubicBezTo>
                <a:cubicBezTo>
                  <a:pt x="892781" y="3305156"/>
                  <a:pt x="196996" y="2609371"/>
                  <a:pt x="196996" y="1751076"/>
                </a:cubicBezTo>
                <a:cubicBezTo>
                  <a:pt x="196996" y="892781"/>
                  <a:pt x="892781" y="196996"/>
                  <a:pt x="1751076" y="196996"/>
                </a:cubicBezTo>
                <a:close/>
                <a:moveTo>
                  <a:pt x="1751076" y="153219"/>
                </a:moveTo>
                <a:cubicBezTo>
                  <a:pt x="868604" y="153219"/>
                  <a:pt x="153219" y="868604"/>
                  <a:pt x="153219" y="1751076"/>
                </a:cubicBezTo>
                <a:cubicBezTo>
                  <a:pt x="153219" y="2633548"/>
                  <a:pt x="868604" y="3348933"/>
                  <a:pt x="1751076" y="3348933"/>
                </a:cubicBezTo>
                <a:cubicBezTo>
                  <a:pt x="2633548" y="3348933"/>
                  <a:pt x="3348933" y="2633548"/>
                  <a:pt x="3348933" y="1751076"/>
                </a:cubicBezTo>
                <a:cubicBezTo>
                  <a:pt x="3348933" y="868604"/>
                  <a:pt x="2633548" y="153219"/>
                  <a:pt x="1751076" y="153219"/>
                </a:cubicBezTo>
                <a:close/>
                <a:moveTo>
                  <a:pt x="1751076" y="0"/>
                </a:moveTo>
                <a:cubicBezTo>
                  <a:pt x="2718169" y="0"/>
                  <a:pt x="3502152" y="783984"/>
                  <a:pt x="3502152" y="1751076"/>
                </a:cubicBezTo>
                <a:cubicBezTo>
                  <a:pt x="3502152" y="2718169"/>
                  <a:pt x="2718169" y="3502152"/>
                  <a:pt x="1751076" y="3502152"/>
                </a:cubicBezTo>
                <a:cubicBezTo>
                  <a:pt x="783983" y="3502152"/>
                  <a:pt x="0" y="2718169"/>
                  <a:pt x="0" y="1751076"/>
                </a:cubicBezTo>
                <a:cubicBezTo>
                  <a:pt x="0" y="783984"/>
                  <a:pt x="783983" y="0"/>
                  <a:pt x="175107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30000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2550AE69-AC86-4188-83E5-A856C4F1DC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C4CA156-2C9D-4F0C-B229-88D8B5E1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7361ED3-EBE5-4EFC-8DA3-D0CE4BF2F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5105087-7F16-4C94-837C-C45445116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F2F3467-E50F-4A91-B27D-E324936A66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/>
            <a:lstStyle/>
            <a:p>
              <a:endParaRPr lang="en-CA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D678BE03-AC84-4940-A7FD-5B143FE2D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/>
            <a:lstStyle/>
            <a:p>
              <a:endParaRPr lang="en-CA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5C28659E-412C-4600-B45E-BAE370BC2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" name="Picture 42" descr="A close-up of a pattern&#10;&#10;Description automatically generated">
            <a:extLst>
              <a:ext uri="{FF2B5EF4-FFF2-40B4-BE49-F238E27FC236}">
                <a16:creationId xmlns:a16="http://schemas.microsoft.com/office/drawing/2014/main" id="{4BD77456-C1BA-5070-CCF2-3F39B0E204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7883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AE95896B-6905-4618-A7DF-DED8A61FBC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748BD8C-4984-4138-94CA-2DC5F39DC3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blipFill dpi="0" rotWithShape="1">
            <a:blip r:embed="rId7">
              <a:alphaModFix amt="30000"/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  <a14:imgEffect>
                        <a14:brightnessContrast bright="-25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1560" y="1432223"/>
            <a:ext cx="9966960" cy="30358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9600" noProof="0">
                <a:solidFill>
                  <a:srgbClr val="FFFFFF"/>
                </a:solidFill>
              </a:rPr>
              <a:t>Backpropagation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1069848" y="4389120"/>
            <a:ext cx="7891272" cy="1069848"/>
          </a:xfrm>
          <a:solidFill>
            <a:srgbClr val="8F8F8F"/>
          </a:solidFill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noProof="0" dirty="0">
                <a:solidFill>
                  <a:srgbClr val="FFFFFF"/>
                </a:solidFill>
              </a:rPr>
              <a:t>Allows to learn the weights in a neural network efficiently</a:t>
            </a:r>
          </a:p>
          <a:p>
            <a:r>
              <a:rPr lang="en-US" sz="1700" noProof="0" dirty="0">
                <a:solidFill>
                  <a:srgbClr val="FFFFFF"/>
                </a:solidFill>
              </a:rPr>
              <a:t>We will first see intuitively how the method works, then we will describe it a bit more formally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88136" y="6258657"/>
            <a:ext cx="585216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11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456496" y="6121179"/>
            <a:ext cx="967408" cy="64008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fld id="{622602D6-36C8-4247-8F95-FE9D8C4F108F}" type="slidenum">
              <a:rPr lang="en-US" smtClean="0"/>
              <a:pPr algn="r">
                <a:spcAft>
                  <a:spcPts val="600"/>
                </a:spcAft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860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noProof="0" dirty="0"/>
              <a:t>Backpropagation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noProof="0" dirty="0"/>
              <a:t>An efficient algorithm (from an algorithmic point of view) that allows calculating the derivatives of a complex cost function</a:t>
            </a:r>
          </a:p>
          <a:p>
            <a:r>
              <a:rPr lang="en-US" noProof="0" dirty="0"/>
              <a:t>We use the derivatives to learn the weights (as usual)</a:t>
            </a:r>
          </a:p>
          <a:p>
            <a:r>
              <a:rPr lang="en-US" noProof="0" dirty="0"/>
              <a:t>In the context of our multi-layer networks, we have a lot of weights and generally work in very high dimensions!</a:t>
            </a:r>
          </a:p>
          <a:p>
            <a:endParaRPr lang="en-US" noProof="0" dirty="0"/>
          </a:p>
          <a:p>
            <a:r>
              <a:rPr lang="en-US" noProof="0" dirty="0"/>
              <a:t>Our cost functions are no longer convex and smooth, they are concave and uneven</a:t>
            </a:r>
          </a:p>
          <a:p>
            <a:r>
              <a:rPr lang="en-US" noProof="0" dirty="0"/>
              <a:t>A more difficult case in optimization!!!</a:t>
            </a:r>
            <a:endParaRPr lang="en-CA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2602D6-36C8-4247-8F95-FE9D8C4F108F}" type="slidenum">
              <a:rPr lang="fr-FR" smtClean="0"/>
              <a:pPr>
                <a:spcAft>
                  <a:spcPts val="600"/>
                </a:spcAft>
              </a:pPr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52262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D30B1-CC5E-F2B1-D746-28B0FCFD0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Backpropagation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99DD8-A5F0-D076-285B-B1AA319ED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Backpropagation is used in most common application of deep learning, even if most of the time it is hidden from the </a:t>
            </a:r>
            <a:r>
              <a:rPr lang="en-CA" dirty="0" err="1"/>
              <a:t>developpers</a:t>
            </a:r>
            <a:endParaRPr lang="en-CA" dirty="0"/>
          </a:p>
          <a:p>
            <a:r>
              <a:rPr lang="en-CA" dirty="0"/>
              <a:t>However, here are some exceptions in case you want to go beyond the scope of this course</a:t>
            </a:r>
          </a:p>
          <a:p>
            <a:r>
              <a:rPr lang="en-CA" dirty="0">
                <a:solidFill>
                  <a:schemeClr val="accent2"/>
                </a:solidFill>
              </a:rPr>
              <a:t>Neural networks using evolutionary algorithms: 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Instead of using gradients to optimize the weights, these algorithms simulate the process of natural selection </a:t>
            </a:r>
            <a:endParaRPr lang="en-CA" dirty="0"/>
          </a:p>
          <a:p>
            <a:r>
              <a:rPr lang="en-CA" dirty="0">
                <a:solidFill>
                  <a:schemeClr val="accent2"/>
                </a:solidFill>
              </a:rPr>
              <a:t>Hebbian Learning: </a:t>
            </a:r>
            <a:r>
              <a:rPr lang="en-US" dirty="0"/>
              <a:t>unsupervised learning based on the biological Hebbian theory</a:t>
            </a:r>
            <a:endParaRPr lang="en-CA" dirty="0"/>
          </a:p>
          <a:p>
            <a:r>
              <a:rPr lang="en-CA" dirty="0">
                <a:solidFill>
                  <a:schemeClr val="accent2"/>
                </a:solidFill>
              </a:rPr>
              <a:t>Echo State Networks (ESNs): </a:t>
            </a:r>
            <a:r>
              <a:rPr lang="en-US" dirty="0"/>
              <a:t>A type of recurrent neural network where the internal weights of the network are not trained (no need for BP)</a:t>
            </a:r>
            <a:endParaRPr lang="en-CA" dirty="0"/>
          </a:p>
          <a:p>
            <a:r>
              <a:rPr lang="en-CA" dirty="0">
                <a:solidFill>
                  <a:schemeClr val="accent2"/>
                </a:solidFill>
              </a:rPr>
              <a:t>Quantum Neural Networks (QNN): 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/>
              <a:t>Some implementations of quantum neural networks do not use backpropagation because the training process involves quantum computing principles that do not rely on gradient descent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9BA043-DFE2-9651-DF4F-B94EFC474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E5D090-7E23-516C-C519-61BC89095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5080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Backpropagation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noProof="0" dirty="0"/>
                  <a:t>The intuition behind the backpropagation algorithm is to reverse an operation to reduce computational costs</a:t>
                </a:r>
              </a:p>
              <a:p>
                <a:pPr lvl="1"/>
                <a:r>
                  <a:rPr lang="en-US" noProof="0" dirty="0"/>
                  <a:t>Going forward, it is necessary to successively multiply matrices together</a:t>
                </a:r>
              </a:p>
              <a:p>
                <a:pPr lvl="1"/>
                <a:r>
                  <a:rPr lang="en-US" noProof="0" dirty="0"/>
                  <a:t>Going backward, we start with a vector that we multiply by a matrix, which results in another vector to multiply by another matrix...</a:t>
                </a:r>
              </a:p>
              <a:p>
                <a:endParaRPr lang="en-US" noProof="0" dirty="0"/>
              </a:p>
              <a:p>
                <a:r>
                  <a:rPr lang="en-US" noProof="0" dirty="0"/>
                  <a:t>We remember that for our MLP (Multilayer Perceptron), we applied forward propagation in this way:</a:t>
                </a:r>
              </a:p>
              <a:p>
                <a:pPr marL="0" indent="0">
                  <a:buNone/>
                </a:pPr>
                <a:r>
                  <a:rPr lang="en-CA" noProof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p>
                    <m:sSup>
                      <m:sSupPr>
                        <m:ctrlPr>
                          <a:rPr lang="en-CA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CA" b="0" i="1" noProof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CA" b="0" i="1" noProof="0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b="0" i="1" noProof="0" smtClean="0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CA" b="0" i="1" noProof="0" smtClean="0">
                                    <a:latin typeface="Cambria Math" panose="02040503050406030204" pitchFamily="18" charset="0"/>
                                  </a:rPr>
                                  <m:t>(1)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CA" noProof="0" dirty="0"/>
              </a:p>
              <a:p>
                <a:pPr marL="0" indent="0">
                  <a:buNone/>
                </a:pPr>
                <a:r>
                  <a:rPr lang="en-CA" noProof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CA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b="0" i="1" noProof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b="0" i="1" noProof="0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CA" b="0" i="1" noProof="0" smtClean="0">
                                <a:latin typeface="Cambria Math" panose="02040503050406030204" pitchFamily="18" charset="0"/>
                              </a:rPr>
                              <m:t>(2)</m:t>
                            </m:r>
                          </m:sup>
                        </m:sSup>
                      </m:e>
                    </m:d>
                  </m:oMath>
                </a14:m>
                <a:endParaRPr lang="en-CA" b="0" noProof="0" dirty="0"/>
              </a:p>
              <a:p>
                <a:pPr marL="0" indent="0">
                  <a:buNone/>
                </a:pPr>
                <a:r>
                  <a:rPr lang="en-CA" noProof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p>
                    <m:r>
                      <a:rPr lang="en-CA" b="0" i="1" noProof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CA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sSup>
                      <m:sSupPr>
                        <m:ctrlPr>
                          <a:rPr lang="en-CA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endParaRPr lang="en-CA" noProof="0" dirty="0"/>
              </a:p>
              <a:p>
                <a:pPr marL="0" indent="0">
                  <a:buNone/>
                </a:pPr>
                <a:r>
                  <a:rPr lang="en-CA" noProof="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 noProof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CA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CA" i="1" noProof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  <m:r>
                      <a:rPr lang="en-CA" i="1" noProof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CA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CA" i="1" noProof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i="1" noProof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i="1" noProof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CA" i="1" noProof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CA" b="0" i="1" noProof="0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CA" i="1" noProof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e>
                    </m:d>
                  </m:oMath>
                </a14:m>
                <a:endParaRPr lang="en-CA" noProof="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03" t="-225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23</a:t>
            </a:fld>
            <a:endParaRPr lang="fr-FR"/>
          </a:p>
        </p:txBody>
      </p:sp>
      <p:sp>
        <p:nvSpPr>
          <p:cNvPr id="6" name="TextBox 5"/>
          <p:cNvSpPr txBox="1"/>
          <p:nvPr/>
        </p:nvSpPr>
        <p:spPr>
          <a:xfrm>
            <a:off x="5268686" y="4502332"/>
            <a:ext cx="3208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Net input </a:t>
            </a:r>
            <a:r>
              <a:rPr lang="fr-CA" dirty="0" err="1"/>
              <a:t>from</a:t>
            </a:r>
            <a:r>
              <a:rPr lang="fr-CA" dirty="0"/>
              <a:t> the input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68686" y="5120611"/>
            <a:ext cx="3495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Net input </a:t>
            </a:r>
            <a:r>
              <a:rPr lang="fr-CA" dirty="0" err="1"/>
              <a:t>from</a:t>
            </a:r>
            <a:r>
              <a:rPr lang="fr-CA" dirty="0"/>
              <a:t> the </a:t>
            </a:r>
            <a:r>
              <a:rPr lang="fr-CA" dirty="0" err="1"/>
              <a:t>hidden</a:t>
            </a:r>
            <a:r>
              <a:rPr lang="fr-CA" dirty="0"/>
              <a:t> layer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17348" y="5927342"/>
            <a:ext cx="1608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dirty="0"/>
              <a:t>Classification</a:t>
            </a:r>
          </a:p>
        </p:txBody>
      </p:sp>
      <p:sp>
        <p:nvSpPr>
          <p:cNvPr id="9" name="Notched Right Arrow 8"/>
          <p:cNvSpPr/>
          <p:nvPr/>
        </p:nvSpPr>
        <p:spPr>
          <a:xfrm rot="11014348">
            <a:off x="2901818" y="5943672"/>
            <a:ext cx="2366086" cy="223674"/>
          </a:xfrm>
          <a:prstGeom prst="notched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" name="Notched Right Arrow 9"/>
          <p:cNvSpPr/>
          <p:nvPr/>
        </p:nvSpPr>
        <p:spPr>
          <a:xfrm rot="10800000">
            <a:off x="3310304" y="4575537"/>
            <a:ext cx="2007044" cy="223674"/>
          </a:xfrm>
          <a:prstGeom prst="notched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Notched Right Arrow 10"/>
          <p:cNvSpPr/>
          <p:nvPr/>
        </p:nvSpPr>
        <p:spPr>
          <a:xfrm rot="10477008">
            <a:off x="2997121" y="5338630"/>
            <a:ext cx="2266070" cy="223674"/>
          </a:xfrm>
          <a:prstGeom prst="notched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794260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err="1"/>
              <a:t>BackPRopagation</a:t>
            </a:r>
            <a:endParaRPr lang="en-CA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We propagate the input features forward through the network connections</a:t>
            </a:r>
          </a:p>
          <a:p>
            <a:r>
              <a:rPr lang="en-US" noProof="0" dirty="0"/>
              <a:t>In a more visual way, here is what we do:</a:t>
            </a:r>
            <a:endParaRPr lang="en-CA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24</a:t>
            </a:fld>
            <a:endParaRPr lang="fr-F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927" y="3163643"/>
            <a:ext cx="5520146" cy="3109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266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err="1"/>
              <a:t>BackPRopagation</a:t>
            </a:r>
            <a:endParaRPr lang="en-CA" noProof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In backpropagation, we propagate the error from the end to the beginning</a:t>
                </a:r>
              </a:p>
              <a:p>
                <a:r>
                  <a:rPr lang="en-US" noProof="0" dirty="0"/>
                  <a:t>So we start by finding the following error vector:</a:t>
                </a:r>
                <a:endParaRPr lang="fr-CA" i="1" noProof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en-CA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b="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  <m:r>
                        <a:rPr lang="en-CA" b="0" i="1" noProof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b="0" i="1" noProof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A" noProof="0" dirty="0"/>
              </a:p>
              <a:p>
                <a:pPr lvl="1"/>
                <a:r>
                  <a:rPr lang="en-US" noProof="0" dirty="0"/>
                  <a:t>where y is the vector of labels (or the true classes)</a:t>
                </a:r>
              </a:p>
              <a:p>
                <a:pPr lvl="1"/>
                <a:endParaRPr lang="en-US" noProof="0" dirty="0"/>
              </a:p>
              <a:p>
                <a:r>
                  <a:rPr lang="en-US" noProof="0" dirty="0"/>
                  <a:t>Then, we calculate the error of the hidden layer</a:t>
                </a:r>
                <a:r>
                  <a:rPr lang="en-CA" noProof="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i="1" noProof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CA" i="1" noProof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CA" i="1" noProof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CA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CA" b="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b="0" i="1" noProof="0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en-CA" b="0" i="1" noProof="0" smtClean="0"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en-CA" b="0" i="1" noProof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CA" i="1" noProof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CA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CA" i="1" noProof="0">
                                  <a:latin typeface="Cambria Math" panose="02040503050406030204" pitchFamily="18" charset="0"/>
                                </a:rPr>
                                <m:t>(3)</m:t>
                              </m:r>
                            </m:sup>
                          </m:sSup>
                          <m:r>
                            <a:rPr lang="en-CA" i="1" noProof="0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en-CA" i="1" noProof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CA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𝜕𝜙</m:t>
                              </m:r>
                              <m:d>
                                <m:dPr>
                                  <m:ctrlPr>
                                    <a:rPr lang="en-CA" i="1" noProof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CA" i="1" noProof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CA" i="1" noProof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n-CA" i="1" noProof="0"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r>
                                <a:rPr lang="en-CA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en-CA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CA" i="1" noProof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en-CA" noProof="0" dirty="0"/>
              </a:p>
              <a:p>
                <a:r>
                  <a:rPr lang="en-US" noProof="0" dirty="0"/>
                  <a:t>The last part is the derivative of the activation function (sigmoid):</a:t>
                </a:r>
                <a:endParaRPr lang="en-CA" noProof="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03" t="-15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25</a:t>
            </a:fld>
            <a:endParaRPr lang="fr-F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424389" y="5415183"/>
                <a:ext cx="2991395" cy="5762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fr-CA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fr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𝜕𝜙</m:t>
                          </m:r>
                          <m:d>
                            <m:dPr>
                              <m:ctrlPr>
                                <a:rPr lang="fr-C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CA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CA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fr-CA" i="1"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</m:e>
                          </m:d>
                        </m:num>
                        <m:den>
                          <m:r>
                            <a:rPr lang="fr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fr-C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fr-C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(2)</m:t>
                              </m:r>
                            </m:sup>
                          </m:sSup>
                        </m:den>
                      </m:f>
                      <m:r>
                        <a:rPr lang="fr-C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fr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C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fr-C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fr-C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</m:d>
                            </m:sup>
                          </m:sSup>
                          <m:r>
                            <a:rPr lang="fr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  <m:d>
                            <m:dPr>
                              <m:ctrlPr>
                                <a:rPr lang="fr-C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fr-C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fr-C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C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fr-CA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CA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fr-CA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389" y="5415183"/>
                <a:ext cx="2991395" cy="5762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07806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err="1"/>
              <a:t>BackPRopagation</a:t>
            </a:r>
            <a:endParaRPr lang="en-CA" noProof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noProof="0" dirty="0"/>
                  <a:t>Let's look more concretely at the calculation</a:t>
                </a:r>
                <a:endParaRPr lang="fr-CA" i="1" noProof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 noProof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CA" i="1" noProof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</m:oMath>
                </a14:m>
                <a:r>
                  <a:rPr lang="en-US" dirty="0"/>
                  <a:t>is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 matrix (number of classes, number of hidden units)</a:t>
                </a:r>
                <a:endParaRPr lang="en-CA" noProof="0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CA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CA" i="1" noProof="0"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p>
                  </m:oMath>
                </a14:m>
                <a:r>
                  <a:rPr lang="en-CA" noProof="0" dirty="0"/>
                  <a:t> </a:t>
                </a:r>
                <a:r>
                  <a:rPr lang="en-US" dirty="0"/>
                  <a:t>is the error vector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×1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This is multiplied by the derivative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CA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CA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CA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d>
                              <m:dPr>
                                <m:ctrlPr>
                                  <a:rPr lang="en-CA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CA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sup>
                        </m:sSup>
                        <m:r>
                          <a:rPr lang="en-CA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  <m:d>
                          <m:dPr>
                            <m:ctrlPr>
                              <a:rPr lang="en-CA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CA" i="1" noProof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1−</m:t>
                            </m:r>
                            <m:sSup>
                              <m:sSupPr>
                                <m:ctrlPr>
                                  <a:rPr lang="en-CA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CA" i="1" noProof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en-CA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CA" i="1" noProof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</m:d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en-CA" noProof="0" dirty="0"/>
                  <a:t> </a:t>
                </a:r>
                <a:r>
                  <a:rPr lang="en-US" dirty="0"/>
                  <a:t>which is a vector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×1 </m:t>
                    </m:r>
                  </m:oMath>
                </a14:m>
                <a:r>
                  <a:rPr lang="en-US" dirty="0"/>
                  <a:t>(element-wise multiplication)</a:t>
                </a:r>
              </a:p>
              <a:p>
                <a:r>
                  <a:rPr lang="en-US" dirty="0"/>
                  <a:t>Thus, the resulting transposed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becomes a vector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×1 </m:t>
                    </m:r>
                  </m:oMath>
                </a14:m>
                <a:r>
                  <a:rPr lang="en-US" dirty="0"/>
                  <a:t>after </a:t>
                </a:r>
              </a:p>
              <a:p>
                <a:pPr lvl="1"/>
                <a:r>
                  <a:rPr lang="en-US" dirty="0"/>
                  <a:t>The multiplication the cross product of 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matrix gives a vector of size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The new error vector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CA" i="1" noProof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CA" i="1" noProof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𝛿</m:t>
                        </m:r>
                      </m:e>
                      <m:sup>
                        <m:r>
                          <a:rPr lang="en-CA" i="1" noProof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CA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CA" i="1" noProof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CA" noProof="0" dirty="0"/>
                  <a:t> </a:t>
                </a:r>
                <a:r>
                  <a:rPr lang="fr-CA" dirty="0" err="1"/>
                  <a:t>is</a:t>
                </a:r>
                <a:r>
                  <a:rPr lang="fr-CA" dirty="0"/>
                  <a:t> </a:t>
                </a:r>
                <a:r>
                  <a:rPr lang="fr-CA" dirty="0" err="1"/>
                  <a:t>therefore</a:t>
                </a:r>
                <a:r>
                  <a:rPr lang="fr-CA" dirty="0"/>
                  <a:t> of size </a:t>
                </a:r>
                <a14:m>
                  <m:oMath xmlns:m="http://schemas.openxmlformats.org/officeDocument/2006/math">
                    <m:r>
                      <a:rPr lang="en-CA" i="1" noProof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CA" i="1" noProof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</m:t>
                    </m:r>
                  </m:oMath>
                </a14:m>
                <a:endParaRPr lang="en-CA" noProof="0" dirty="0"/>
              </a:p>
              <a:p>
                <a:endParaRPr lang="en-CA" noProof="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03" t="-15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26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6643309" y="865317"/>
                <a:ext cx="3510705" cy="7360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fr-CA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fr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  <m:r>
                        <a:rPr lang="fr-CA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fr-CA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fr-CA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fr-CA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CA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p>
                                  <m:r>
                                    <a:rPr lang="fr-CA" i="1">
                                      <a:latin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d>
                        <m:dPr>
                          <m:ctrlPr>
                            <a:rPr lang="fr-CA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CA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fr-CA" i="1">
                                  <a:latin typeface="Cambria Math" panose="02040503050406030204" pitchFamily="18" charset="0"/>
                                </a:rPr>
                                <m:t>(3)</m:t>
                              </m:r>
                            </m:sup>
                          </m:sSup>
                          <m:r>
                            <a:rPr lang="fr-CA" i="1">
                              <a:latin typeface="Cambria Math" panose="02040503050406030204" pitchFamily="18" charset="0"/>
                            </a:rPr>
                            <m:t>∗</m:t>
                          </m:r>
                          <m:f>
                            <m:fPr>
                              <m:ctrlPr>
                                <a:rPr lang="fr-CA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fr-C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𝜕𝜙</m:t>
                              </m:r>
                              <m:d>
                                <m:dPr>
                                  <m:ctrlPr>
                                    <a:rPr lang="fr-CA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fr-C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CA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fr-CA" i="1">
                                          <a:latin typeface="Cambria Math" panose="02040503050406030204" pitchFamily="18" charset="0"/>
                                        </a:rPr>
                                        <m:t>(2)</m:t>
                                      </m:r>
                                    </m:sup>
                                  </m:sSup>
                                </m:e>
                              </m:d>
                            </m:num>
                            <m:den>
                              <m:r>
                                <a:rPr lang="fr-C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sSup>
                                <m:sSupPr>
                                  <m:ctrlPr>
                                    <a:rPr lang="fr-C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C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fr-CA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(2)</m:t>
                                  </m:r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fr-CA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3309" y="865317"/>
                <a:ext cx="3510705" cy="7360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72495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 err="1"/>
              <a:t>BackPRopagation</a:t>
            </a:r>
            <a:endParaRPr lang="en-CA" noProof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When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's have been found, we can rework the cost function</a:t>
                </a:r>
              </a:p>
              <a:p>
                <a:r>
                  <a:rPr lang="en-US" dirty="0"/>
                  <a:t>The derivative of it can be written as follows: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must accumulate the partial derivative for each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of the layer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err="1"/>
                  <a:t>th</a:t>
                </a:r>
                <a:r>
                  <a:rPr lang="en-US" dirty="0"/>
                  <a:t> error of the node at level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CA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CA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CA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CA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CA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CA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sSubSup>
                        <m:sSubSupPr>
                          <m:ctrlPr>
                            <a:rPr lang="en-CA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CA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CA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CA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CA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i="1" noProof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bSup>
                      <m:r>
                        <a:rPr lang="en-CA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CA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CA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CA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CA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sSubSup>
                        <m:sSubSupPr>
                          <m:ctrlPr>
                            <a:rPr lang="en-CA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CA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CA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CA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+1)</m:t>
                          </m:r>
                        </m:sup>
                      </m:sSubSup>
                    </m:oMath>
                  </m:oMathPara>
                </a14:m>
                <a:endParaRPr lang="en-CA" noProof="0" dirty="0"/>
              </a:p>
              <a:p>
                <a:r>
                  <a:rPr lang="en-US" noProof="0" dirty="0"/>
                  <a:t>For each sample of the training set!</a:t>
                </a:r>
                <a:endParaRPr lang="en-CA" noProof="0" dirty="0"/>
              </a:p>
              <a:p>
                <a:endParaRPr lang="en-CA" noProof="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303" t="-15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27</a:t>
            </a:fld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214" y="3088202"/>
            <a:ext cx="2523526" cy="681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6292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Backpropagation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noProof="0" dirty="0"/>
                  <a:t>We can write the previous equation in vector form (in order to include the calculation for the samples)</a:t>
                </a:r>
                <a:endParaRPr lang="fr-CA" i="1" noProof="0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i="1" noProof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CA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en-CA" i="1" noProof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i="1" noProof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CA" i="1" noProof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CA" i="1" noProof="0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CA" i="1" noProof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CA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d>
                            <m:dPr>
                              <m:ctrlPr>
                                <a:rPr lang="en-CA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i="1" noProof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CA" b="0" i="1" noProof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b="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+1)</m:t>
                          </m:r>
                        </m:sup>
                      </m:sSup>
                      <m:sSup>
                        <m:sSupPr>
                          <m:ctrlPr>
                            <a:rPr lang="en-CA" b="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CA" b="0" i="1" noProof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CA" b="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CA" b="0" i="1" noProof="0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CA" b="0" i="1" noProof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CA" b="0" i="1" noProof="0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CA" b="0" i="1" noProof="0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CA" noProof="0" dirty="0"/>
              </a:p>
              <a:p>
                <a:pPr marL="0" indent="0">
                  <a:buNone/>
                </a:pPr>
                <a:endParaRPr lang="en-CA" noProof="0" dirty="0"/>
              </a:p>
              <a:p>
                <a:r>
                  <a:rPr lang="en-CA" noProof="0" dirty="0"/>
                  <a:t>Finally, we can regularize: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CA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CA" b="0" i="1" noProof="0" smtClean="0">
                          <a:latin typeface="Cambria Math" panose="02040503050406030204" pitchFamily="18" charset="0"/>
                        </a:rPr>
                        <m:t>≔</m:t>
                      </m:r>
                      <m:sSup>
                        <m:sSupPr>
                          <m:ctrlPr>
                            <a:rPr lang="en-CA" i="1" noProof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CA" i="1" noProof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d>
                            <m:dPr>
                              <m:ctrlPr>
                                <a:rPr lang="en-CA" i="1" noProof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CA" i="1" noProof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en-CA" b="0" i="1" noProof="0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CA" b="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  <m:sup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A" noProof="0" dirty="0"/>
              </a:p>
              <a:p>
                <a:pPr marL="0" indent="0">
                  <a:buNone/>
                </a:pPr>
                <a:endParaRPr lang="en-CA" noProof="0" dirty="0"/>
              </a:p>
              <a:p>
                <a:r>
                  <a:rPr lang="en-US" noProof="0" dirty="0"/>
                  <a:t>Finally, now that we have the gradients, it is simply a matter of taking a step in the opposite direction to update the weights</a:t>
                </a:r>
                <a:r>
                  <a:rPr lang="en-CA" noProof="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CA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CA" b="0" i="1" noProof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CA" b="0" i="1" noProof="0" smtClean="0">
                          <a:latin typeface="Cambria Math" panose="02040503050406030204" pitchFamily="18" charset="0"/>
                        </a:rPr>
                        <m:t>:=</m:t>
                      </m:r>
                      <m:sSup>
                        <m:sSupPr>
                          <m:ctrlPr>
                            <a:rPr lang="en-CA" i="1" noProof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i="1" noProof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CA" i="1" noProof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CA" i="1" noProof="0">
                              <a:latin typeface="Cambria Math" panose="02040503050406030204" pitchFamily="18" charset="0"/>
                            </a:rPr>
                            <m:t>𝑙</m:t>
                          </m:r>
                          <m:r>
                            <a:rPr lang="en-CA" i="1" noProof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CA" b="0" i="1" noProof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sSup>
                        <m:sSupPr>
                          <m:ctrlPr>
                            <a:rPr lang="en-CA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CA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</m:e>
                        <m:sup>
                          <m:r>
                            <a:rPr lang="en-CA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CA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</m:t>
                          </m:r>
                          <m:r>
                            <a:rPr lang="en-CA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CA" noProof="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03" t="-15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87344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56350" y="484632"/>
            <a:ext cx="3544035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CA" sz="3200" noProof="0" dirty="0"/>
              <a:t>Backpropagation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99" y="913499"/>
            <a:ext cx="6882269" cy="504126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56351" y="1740877"/>
            <a:ext cx="3544034" cy="4431323"/>
          </a:xfrm>
        </p:spPr>
        <p:txBody>
          <a:bodyPr>
            <a:normAutofit lnSpcReduction="10000"/>
          </a:bodyPr>
          <a:lstStyle/>
          <a:p>
            <a:r>
              <a:rPr lang="en-US" sz="1600" noProof="0" dirty="0"/>
              <a:t>Backpropagation is a cornerstone algorithm for training modern neural networks</a:t>
            </a:r>
          </a:p>
          <a:p>
            <a:r>
              <a:rPr lang="en-US" sz="1600" noProof="0" dirty="0"/>
              <a:t>By efficiently computing gradients for each layer's weights relative to the cost function, backpropagation enables the fine-tuning of model parameters through gradient descent</a:t>
            </a:r>
          </a:p>
          <a:p>
            <a:r>
              <a:rPr lang="en-US" sz="1600" noProof="0" dirty="0"/>
              <a:t>It utilizes the chain rule to calculate the gradients at each layer, which are used to make incremental adjustments to the weights</a:t>
            </a:r>
          </a:p>
          <a:p>
            <a:r>
              <a:rPr lang="en-US" sz="1600" noProof="0" dirty="0"/>
              <a:t>Overall, backpropagation is an elegant and powerful mechanism that lies at the heart of deep learning's ability to learn from complex data</a:t>
            </a:r>
            <a:endParaRPr lang="en-CA" sz="1600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6327648" cy="365125"/>
          </a:xfrm>
        </p:spPr>
        <p:txBody>
          <a:bodyPr>
            <a:normAutofit/>
          </a:bodyPr>
          <a:lstStyle/>
          <a:p>
            <a:endParaRPr lang="fr-FR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2602D6-36C8-4247-8F95-FE9D8C4F108F}" type="slidenum">
              <a:rPr lang="fr-FR" smtClean="0"/>
              <a:pPr>
                <a:spcAft>
                  <a:spcPts val="600"/>
                </a:spcAft>
              </a:pPr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4281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Number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noProof="0" dirty="0"/>
              <a:t>Since we previously saw the MLP, let us start with a well-known problem</a:t>
            </a:r>
          </a:p>
          <a:p>
            <a:r>
              <a:rPr lang="en-CA" noProof="0" dirty="0"/>
              <a:t>We will use MNIST dataset which contains:</a:t>
            </a:r>
          </a:p>
          <a:p>
            <a:pPr lvl="1"/>
            <a:r>
              <a:rPr lang="en-CA" noProof="0" dirty="0"/>
              <a:t>60 000 training images</a:t>
            </a:r>
          </a:p>
          <a:p>
            <a:pPr lvl="1"/>
            <a:r>
              <a:rPr lang="en-CA" noProof="0" dirty="0"/>
              <a:t>10 000 testing images </a:t>
            </a:r>
          </a:p>
          <a:p>
            <a:r>
              <a:rPr lang="en-CA" noProof="0" dirty="0"/>
              <a:t>These images are the numbers 0 to 9 handwritten by people</a:t>
            </a:r>
          </a:p>
          <a:p>
            <a:r>
              <a:rPr lang="en-CA" noProof="0" dirty="0">
                <a:hlinkClick r:id="rId3"/>
              </a:rPr>
              <a:t>http://yann.lecun.com/exdb/mnist/</a:t>
            </a:r>
            <a:endParaRPr lang="en-CA" noProof="0" dirty="0"/>
          </a:p>
          <a:p>
            <a:endParaRPr lang="en-CA" noProof="0" dirty="0"/>
          </a:p>
          <a:p>
            <a:r>
              <a:rPr lang="en-CA" noProof="0" dirty="0"/>
              <a:t>Let us look at MNIST.py code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8745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noProof="0" dirty="0"/>
              <a:t>To do deep learning, you need:</a:t>
            </a:r>
          </a:p>
          <a:p>
            <a:pPr lvl="1"/>
            <a:r>
              <a:rPr lang="en-US" sz="2200" noProof="0" dirty="0"/>
              <a:t>Differentiable functions</a:t>
            </a:r>
          </a:p>
          <a:p>
            <a:pPr lvl="1"/>
            <a:r>
              <a:rPr lang="en-US" sz="2200" noProof="0" dirty="0"/>
              <a:t>An efficient gradient calculation algorithm: </a:t>
            </a:r>
            <a:br>
              <a:rPr lang="en-US" sz="2200" noProof="0" dirty="0"/>
            </a:br>
            <a:r>
              <a:rPr lang="en-US" sz="2200" noProof="0" dirty="0"/>
              <a:t>backpropagation</a:t>
            </a:r>
          </a:p>
          <a:p>
            <a:pPr lvl="1"/>
            <a:r>
              <a:rPr lang="en-US" sz="2200" noProof="0" dirty="0"/>
              <a:t>Non-linear activation functions</a:t>
            </a:r>
          </a:p>
          <a:p>
            <a:pPr lvl="1"/>
            <a:r>
              <a:rPr lang="en-US" sz="2200" noProof="0" dirty="0"/>
              <a:t>An iterative parameter optimizer</a:t>
            </a:r>
          </a:p>
          <a:p>
            <a:endParaRPr lang="en-US" sz="2400" noProof="0" dirty="0"/>
          </a:p>
          <a:p>
            <a:r>
              <a:rPr lang="en-US" sz="2400" noProof="0" dirty="0"/>
              <a:t>... and above all a significant amount of data!!!</a:t>
            </a:r>
            <a:endParaRPr lang="en-CA" sz="2400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30</a:t>
            </a:fld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842" y="1532828"/>
            <a:ext cx="3361767" cy="3126443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272209" y="2719689"/>
            <a:ext cx="8735137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A" sz="2400" dirty="0"/>
          </a:p>
          <a:p>
            <a:pPr marL="274320" lvl="1" indent="0">
              <a:buNone/>
            </a:pPr>
            <a:endParaRPr lang="fr-CA" sz="2000" dirty="0"/>
          </a:p>
        </p:txBody>
      </p:sp>
    </p:spTree>
    <p:extLst>
      <p:ext uri="{BB962C8B-B14F-4D97-AF65-F5344CB8AC3E}">
        <p14:creationId xmlns:p14="http://schemas.microsoft.com/office/powerpoint/2010/main" val="9902447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158399" y="2266446"/>
            <a:ext cx="6960870" cy="1318728"/>
          </a:xfrm>
        </p:spPr>
        <p:txBody>
          <a:bodyPr>
            <a:normAutofit/>
          </a:bodyPr>
          <a:lstStyle/>
          <a:p>
            <a:r>
              <a:rPr lang="en-CA" noProof="0" dirty="0"/>
              <a:t>Main References</a:t>
            </a:r>
          </a:p>
        </p:txBody>
      </p:sp>
      <p:sp>
        <p:nvSpPr>
          <p:cNvPr id="9" name="Espace réservé du texte 8"/>
          <p:cNvSpPr>
            <a:spLocks noGrp="1"/>
          </p:cNvSpPr>
          <p:nvPr>
            <p:ph type="body" idx="1"/>
          </p:nvPr>
        </p:nvSpPr>
        <p:spPr>
          <a:xfrm>
            <a:off x="2169450" y="3585173"/>
            <a:ext cx="8027770" cy="3032910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noProof="0" dirty="0"/>
              <a:t>Russell S., Norvig P., </a:t>
            </a:r>
            <a:r>
              <a:rPr lang="en-CA" i="1" noProof="0" dirty="0"/>
              <a:t>Artificial Intelligence: A Modern Approach</a:t>
            </a:r>
            <a:r>
              <a:rPr lang="en-CA" noProof="0" dirty="0"/>
              <a:t>. Prentice-Hall, Englewood Cliffs, 2021.</a:t>
            </a: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noProof="0" dirty="0"/>
              <a:t>Aggarwal, C. C., Neural networks and deep learning. Springer, 2023.</a:t>
            </a: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noProof="0" dirty="0"/>
              <a:t>Goodfellow I., Bengio Y., </a:t>
            </a:r>
            <a:r>
              <a:rPr lang="en-CA" i="1" noProof="0" dirty="0"/>
              <a:t>Deep Learning</a:t>
            </a:r>
            <a:r>
              <a:rPr lang="en-CA" noProof="0" dirty="0"/>
              <a:t>. The MIT Press, 2016.</a:t>
            </a: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noProof="0" dirty="0" err="1"/>
              <a:t>Raschka</a:t>
            </a:r>
            <a:r>
              <a:rPr lang="en-CA" noProof="0" dirty="0"/>
              <a:t> S., </a:t>
            </a:r>
            <a:r>
              <a:rPr lang="en-CA" i="1" noProof="0" dirty="0"/>
              <a:t>Python Machine Learning</a:t>
            </a:r>
            <a:r>
              <a:rPr lang="en-CA" noProof="0" dirty="0"/>
              <a:t>, </a:t>
            </a:r>
            <a:r>
              <a:rPr lang="en-CA" noProof="0" dirty="0" err="1"/>
              <a:t>Packt</a:t>
            </a:r>
            <a:r>
              <a:rPr lang="en-CA" noProof="0" dirty="0"/>
              <a:t> Publishing, 2015.</a:t>
            </a: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noProof="0" dirty="0"/>
              <a:t>Sutton R.S., </a:t>
            </a:r>
            <a:r>
              <a:rPr lang="en-CA" noProof="0" dirty="0" err="1"/>
              <a:t>Barto</a:t>
            </a:r>
            <a:r>
              <a:rPr lang="en-CA" noProof="0" dirty="0"/>
              <a:t> A.G., </a:t>
            </a:r>
            <a:r>
              <a:rPr lang="en-CA" i="1" noProof="0" dirty="0"/>
              <a:t>Reinforcement Learning: An Introduction</a:t>
            </a:r>
            <a:r>
              <a:rPr lang="en-CA" noProof="0" dirty="0"/>
              <a:t>, A Bradford Book, 2021.</a:t>
            </a: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noProof="0" dirty="0"/>
              <a:t>Witten I.H., Frank E., Hall M.A., Pal C. </a:t>
            </a:r>
            <a:r>
              <a:rPr lang="en-CA" i="1" noProof="0" dirty="0"/>
              <a:t>Data Mining: Practical Machine Learning Tools and Techniques</a:t>
            </a:r>
            <a:r>
              <a:rPr lang="en-CA" noProof="0" dirty="0"/>
              <a:t>, Morgan Kaufmann, 2016.</a:t>
            </a:r>
          </a:p>
          <a:p>
            <a:endParaRPr lang="en-CA" noProof="0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31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95613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B8BBA-F6C1-4281-AF1B-961D3DD3C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MNIST.py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58DE60-4773-91A0-7495-066626F0EB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E7740F-01D8-4854-A538-38DA0DA12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06040A-A9A9-4F57-AC31-C0F2A4BF4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4</a:t>
            </a:fld>
            <a:endParaRPr lang="fr-F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1CB829-45BE-9678-B802-8F96AA057D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125" b="30425"/>
          <a:stretch/>
        </p:blipFill>
        <p:spPr>
          <a:xfrm>
            <a:off x="1541582" y="1591409"/>
            <a:ext cx="9126418" cy="440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14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5</a:t>
            </a:fld>
            <a:endParaRPr lang="fr-FR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209800" y="2093976"/>
            <a:ext cx="7772400" cy="2105192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08000"/>
                </a:solidFill>
                <a:latin typeface="Courier New" panose="02070309020205020404" pitchFamily="49" charset="0"/>
              </a:rPr>
              <a:t>import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2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matplotlib.pyplot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200" b="1" dirty="0">
                <a:solidFill>
                  <a:srgbClr val="008000"/>
                </a:solidFill>
                <a:latin typeface="Courier New" panose="02070309020205020404" pitchFamily="49" charset="0"/>
              </a:rPr>
              <a:t>as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200" b="1" dirty="0" err="1">
                <a:solidFill>
                  <a:srgbClr val="0000FF"/>
                </a:solidFill>
                <a:latin typeface="Courier New" panose="02070309020205020404" pitchFamily="49" charset="0"/>
              </a:rPr>
              <a:t>plt</a:t>
            </a:r>
            <a:endParaRPr lang="en-US" altLang="en-US" sz="1200" b="1" dirty="0">
              <a:solidFill>
                <a:srgbClr val="0000FF"/>
              </a:solidFill>
              <a:latin typeface="Courier New" panose="02070309020205020404" pitchFamily="49" charset="0"/>
            </a:endParaRPr>
          </a:p>
          <a:p>
            <a:pPr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fig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, </a:t>
            </a:r>
            <a:r>
              <a:rPr lang="en-US" altLang="en-US" sz="1200" dirty="0">
                <a:latin typeface="Arial" panose="020B0604020202020204" pitchFamily="34" charset="0"/>
              </a:rPr>
              <a:t>ax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</a:rPr>
              <a:t>plt</a:t>
            </a:r>
            <a:r>
              <a:rPr lang="en-US" altLang="en-US" sz="1200" dirty="0" err="1">
                <a:solidFill>
                  <a:srgbClr val="666666"/>
                </a:solidFill>
                <a:latin typeface="Arial" panose="020B0604020202020204" pitchFamily="34" charset="0"/>
              </a:rPr>
              <a:t>.</a:t>
            </a:r>
            <a:r>
              <a:rPr lang="en-US" altLang="en-US" sz="1200" dirty="0" err="1">
                <a:latin typeface="Arial" panose="020B0604020202020204" pitchFamily="34" charset="0"/>
              </a:rPr>
              <a:t>subplots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(</a:t>
            </a:r>
            <a:r>
              <a:rPr lang="en-US" altLang="en-US" sz="1200" dirty="0" err="1">
                <a:latin typeface="Arial" panose="020B0604020202020204" pitchFamily="34" charset="0"/>
              </a:rPr>
              <a:t>nrows</a:t>
            </a:r>
            <a:r>
              <a:rPr lang="en-US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sz="1200" dirty="0">
                <a:solidFill>
                  <a:srgbClr val="666666"/>
                </a:solidFill>
                <a:latin typeface="Courier New" panose="02070309020205020404" pitchFamily="49" charset="0"/>
              </a:rPr>
              <a:t>2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, </a:t>
            </a:r>
            <a:r>
              <a:rPr lang="en-US" altLang="en-US" sz="1200" dirty="0" err="1">
                <a:latin typeface="Arial" panose="020B0604020202020204" pitchFamily="34" charset="0"/>
              </a:rPr>
              <a:t>ncols</a:t>
            </a:r>
            <a:r>
              <a:rPr lang="en-US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sz="1200" dirty="0">
                <a:solidFill>
                  <a:srgbClr val="666666"/>
                </a:solidFill>
                <a:latin typeface="Courier New" panose="02070309020205020404" pitchFamily="49" charset="0"/>
              </a:rPr>
              <a:t>5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, </a:t>
            </a:r>
            <a:r>
              <a:rPr lang="en-US" altLang="en-US" sz="1200" dirty="0" err="1">
                <a:latin typeface="Arial" panose="020B0604020202020204" pitchFamily="34" charset="0"/>
              </a:rPr>
              <a:t>sharex</a:t>
            </a:r>
            <a:r>
              <a:rPr lang="en-US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sz="1200" b="1" dirty="0">
                <a:solidFill>
                  <a:srgbClr val="008000"/>
                </a:solidFill>
                <a:latin typeface="Courier New" panose="02070309020205020404" pitchFamily="49" charset="0"/>
              </a:rPr>
              <a:t>True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, </a:t>
            </a:r>
            <a:r>
              <a:rPr lang="en-US" altLang="en-US" sz="1200" dirty="0" err="1">
                <a:latin typeface="Arial" panose="020B0604020202020204" pitchFamily="34" charset="0"/>
              </a:rPr>
              <a:t>sharey</a:t>
            </a:r>
            <a:r>
              <a:rPr lang="en-US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sz="1200" b="1" dirty="0">
                <a:solidFill>
                  <a:srgbClr val="008000"/>
                </a:solidFill>
                <a:latin typeface="Courier New" panose="02070309020205020404" pitchFamily="49" charset="0"/>
              </a:rPr>
              <a:t>True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,)</a:t>
            </a:r>
          </a:p>
          <a:p>
            <a:pPr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ax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</a:rPr>
              <a:t>ax</a:t>
            </a:r>
            <a:r>
              <a:rPr lang="en-US" altLang="en-US" sz="1200" dirty="0" err="1">
                <a:solidFill>
                  <a:srgbClr val="666666"/>
                </a:solidFill>
                <a:latin typeface="Arial" panose="020B0604020202020204" pitchFamily="34" charset="0"/>
              </a:rPr>
              <a:t>.</a:t>
            </a:r>
            <a:r>
              <a:rPr lang="en-US" altLang="en-US" sz="1200" dirty="0" err="1">
                <a:latin typeface="Arial" panose="020B0604020202020204" pitchFamily="34" charset="0"/>
              </a:rPr>
              <a:t>flatten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()</a:t>
            </a:r>
          </a:p>
          <a:p>
            <a:pPr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08000"/>
                </a:solidFill>
                <a:latin typeface="Courier New" panose="02070309020205020404" pitchFamily="49" charset="0"/>
              </a:rPr>
              <a:t>for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</a:rPr>
              <a:t>i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200" b="1" dirty="0">
                <a:solidFill>
                  <a:srgbClr val="AA22FF"/>
                </a:solidFill>
                <a:latin typeface="Courier New" panose="02070309020205020404" pitchFamily="49" charset="0"/>
              </a:rPr>
              <a:t>in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 (</a:t>
            </a:r>
            <a:r>
              <a:rPr lang="en-US" altLang="en-US" sz="1200" dirty="0">
                <a:solidFill>
                  <a:srgbClr val="666666"/>
                </a:solidFill>
                <a:latin typeface="Courier New" panose="02070309020205020404" pitchFamily="49" charset="0"/>
              </a:rPr>
              <a:t>10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): </a:t>
            </a:r>
          </a:p>
          <a:p>
            <a:pPr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	</a:t>
            </a:r>
            <a:r>
              <a:rPr lang="en-US" altLang="en-US" sz="1200" dirty="0" err="1">
                <a:latin typeface="Arial" panose="020B0604020202020204" pitchFamily="34" charset="0"/>
              </a:rPr>
              <a:t>img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</a:rPr>
              <a:t>X_train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[</a:t>
            </a:r>
            <a:r>
              <a:rPr lang="en-US" altLang="en-US" sz="1200" dirty="0" err="1">
                <a:latin typeface="Arial" panose="020B0604020202020204" pitchFamily="34" charset="0"/>
              </a:rPr>
              <a:t>y_train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==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200" dirty="0" err="1">
                <a:latin typeface="Arial" panose="020B0604020202020204" pitchFamily="34" charset="0"/>
              </a:rPr>
              <a:t>i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][</a:t>
            </a:r>
            <a:r>
              <a:rPr lang="en-US" altLang="en-US" sz="1200" dirty="0">
                <a:solidFill>
                  <a:srgbClr val="666666"/>
                </a:solidFill>
                <a:latin typeface="Courier New" panose="02070309020205020404" pitchFamily="49" charset="0"/>
              </a:rPr>
              <a:t>0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]</a:t>
            </a:r>
            <a:r>
              <a:rPr lang="en-US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.</a:t>
            </a:r>
            <a:r>
              <a:rPr lang="en-US" altLang="en-US" sz="1200" dirty="0">
                <a:latin typeface="Arial" panose="020B0604020202020204" pitchFamily="34" charset="0"/>
              </a:rPr>
              <a:t>reshape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(</a:t>
            </a:r>
            <a:r>
              <a:rPr lang="en-US" altLang="en-US" sz="1200" dirty="0">
                <a:solidFill>
                  <a:srgbClr val="666666"/>
                </a:solidFill>
                <a:latin typeface="Courier New" panose="02070309020205020404" pitchFamily="49" charset="0"/>
              </a:rPr>
              <a:t>28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, </a:t>
            </a:r>
            <a:r>
              <a:rPr lang="en-US" altLang="en-US" sz="1200" dirty="0">
                <a:solidFill>
                  <a:srgbClr val="666666"/>
                </a:solidFill>
                <a:latin typeface="Courier New" panose="02070309020205020404" pitchFamily="49" charset="0"/>
              </a:rPr>
              <a:t>28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)</a:t>
            </a:r>
          </a:p>
          <a:p>
            <a:pPr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	ax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[</a:t>
            </a:r>
            <a:r>
              <a:rPr lang="en-US" altLang="en-US" sz="1200" dirty="0" err="1">
                <a:latin typeface="Arial" panose="020B0604020202020204" pitchFamily="34" charset="0"/>
              </a:rPr>
              <a:t>i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]</a:t>
            </a:r>
            <a:r>
              <a:rPr lang="en-US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.</a:t>
            </a:r>
            <a:r>
              <a:rPr lang="en-US" altLang="en-US" sz="1200" dirty="0" err="1">
                <a:latin typeface="Arial" panose="020B0604020202020204" pitchFamily="34" charset="0"/>
              </a:rPr>
              <a:t>imshow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(</a:t>
            </a:r>
            <a:r>
              <a:rPr lang="en-US" altLang="en-US" sz="1200" dirty="0" err="1">
                <a:latin typeface="Arial" panose="020B0604020202020204" pitchFamily="34" charset="0"/>
              </a:rPr>
              <a:t>img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, </a:t>
            </a:r>
            <a:r>
              <a:rPr lang="en-US" altLang="en-US" sz="1200" dirty="0" err="1">
                <a:latin typeface="Arial" panose="020B0604020202020204" pitchFamily="34" charset="0"/>
              </a:rPr>
              <a:t>cmap</a:t>
            </a:r>
            <a:r>
              <a:rPr lang="en-US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sz="1200" dirty="0">
                <a:solidFill>
                  <a:srgbClr val="BA2121"/>
                </a:solidFill>
                <a:latin typeface="Courier New" panose="02070309020205020404" pitchFamily="49" charset="0"/>
              </a:rPr>
              <a:t>'Greys'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, </a:t>
            </a:r>
            <a:r>
              <a:rPr lang="en-US" altLang="en-US" sz="1200" dirty="0">
                <a:latin typeface="Arial" panose="020B0604020202020204" pitchFamily="34" charset="0"/>
              </a:rPr>
              <a:t>interpolation</a:t>
            </a:r>
            <a:r>
              <a:rPr lang="en-US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sz="1200" dirty="0">
                <a:solidFill>
                  <a:srgbClr val="BA2121"/>
                </a:solidFill>
                <a:latin typeface="Courier New" panose="02070309020205020404" pitchFamily="49" charset="0"/>
              </a:rPr>
              <a:t>'nearest'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)</a:t>
            </a:r>
          </a:p>
          <a:p>
            <a:pPr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ax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[</a:t>
            </a:r>
            <a:r>
              <a:rPr lang="en-US" altLang="en-US" sz="1200" dirty="0">
                <a:solidFill>
                  <a:srgbClr val="666666"/>
                </a:solidFill>
                <a:latin typeface="Courier New" panose="02070309020205020404" pitchFamily="49" charset="0"/>
              </a:rPr>
              <a:t>0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]</a:t>
            </a:r>
            <a:r>
              <a:rPr lang="en-US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.</a:t>
            </a:r>
            <a:r>
              <a:rPr lang="en-US" altLang="en-US" sz="1200" dirty="0" err="1">
                <a:latin typeface="Arial" panose="020B0604020202020204" pitchFamily="34" charset="0"/>
              </a:rPr>
              <a:t>set_xticks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([])</a:t>
            </a:r>
          </a:p>
          <a:p>
            <a:pPr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ax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[</a:t>
            </a:r>
            <a:r>
              <a:rPr lang="en-US" altLang="en-US" sz="1200" dirty="0">
                <a:solidFill>
                  <a:srgbClr val="666666"/>
                </a:solidFill>
                <a:latin typeface="Courier New" panose="02070309020205020404" pitchFamily="49" charset="0"/>
              </a:rPr>
              <a:t>0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]</a:t>
            </a:r>
            <a:r>
              <a:rPr lang="en-US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.</a:t>
            </a:r>
            <a:r>
              <a:rPr lang="en-US" altLang="en-US" sz="1200" dirty="0" err="1">
                <a:latin typeface="Arial" panose="020B0604020202020204" pitchFamily="34" charset="0"/>
              </a:rPr>
              <a:t>set_yticks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([])</a:t>
            </a:r>
          </a:p>
          <a:p>
            <a:pPr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200" dirty="0" err="1">
                <a:latin typeface="Arial" panose="020B0604020202020204" pitchFamily="34" charset="0"/>
              </a:rPr>
              <a:t>plt</a:t>
            </a:r>
            <a:r>
              <a:rPr lang="en-US" altLang="en-US" sz="1200" dirty="0" err="1">
                <a:solidFill>
                  <a:srgbClr val="666666"/>
                </a:solidFill>
                <a:latin typeface="Arial" panose="020B0604020202020204" pitchFamily="34" charset="0"/>
              </a:rPr>
              <a:t>.</a:t>
            </a:r>
            <a:r>
              <a:rPr lang="en-US" altLang="en-US" sz="1200" dirty="0" err="1">
                <a:latin typeface="Arial" panose="020B0604020202020204" pitchFamily="34" charset="0"/>
              </a:rPr>
              <a:t>tight_layout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() </a:t>
            </a:r>
            <a:r>
              <a:rPr lang="en-US" altLang="en-US" sz="1200" dirty="0" err="1">
                <a:latin typeface="Arial" panose="020B0604020202020204" pitchFamily="34" charset="0"/>
              </a:rPr>
              <a:t>plt</a:t>
            </a:r>
            <a:r>
              <a:rPr lang="en-US" altLang="en-US" sz="1200" dirty="0" err="1">
                <a:solidFill>
                  <a:srgbClr val="666666"/>
                </a:solidFill>
                <a:latin typeface="Arial" panose="020B0604020202020204" pitchFamily="34" charset="0"/>
              </a:rPr>
              <a:t>.</a:t>
            </a:r>
            <a:r>
              <a:rPr lang="en-US" altLang="en-US" sz="1200" dirty="0" err="1">
                <a:latin typeface="Arial" panose="020B0604020202020204" pitchFamily="34" charset="0"/>
              </a:rPr>
              <a:t>show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</a:rPr>
              <a:t>()</a:t>
            </a:r>
            <a:r>
              <a:rPr lang="en-US" altLang="en-US" sz="1200" dirty="0"/>
              <a:t> 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04D8AF-A308-4C1B-9F3A-0D90DBD5F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750" y="3597499"/>
            <a:ext cx="4315363" cy="365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816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Visualization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6</a:t>
            </a:fld>
            <a:endParaRPr lang="fr-FR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781050" y="2288462"/>
            <a:ext cx="7772400" cy="2105192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/>
              <a:t>fig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dirty="0"/>
              <a:t>ax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>
                <a:solidFill>
                  <a:srgbClr val="666666"/>
                </a:solidFill>
              </a:rPr>
              <a:t>=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 err="1"/>
              <a:t>plt</a:t>
            </a:r>
            <a:r>
              <a:rPr lang="en-US" altLang="en-US" dirty="0" err="1">
                <a:solidFill>
                  <a:srgbClr val="666666"/>
                </a:solidFill>
              </a:rPr>
              <a:t>.</a:t>
            </a:r>
            <a:r>
              <a:rPr lang="en-US" altLang="en-US" dirty="0" err="1"/>
              <a:t>subplots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 err="1"/>
              <a:t>nrows</a:t>
            </a:r>
            <a:r>
              <a:rPr lang="en-US" altLang="en-US" dirty="0">
                <a:solidFill>
                  <a:srgbClr val="666666"/>
                </a:solidFill>
              </a:rPr>
              <a:t>=</a:t>
            </a:r>
            <a:r>
              <a:rPr lang="en-US" altLang="en-US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dirty="0" err="1"/>
              <a:t>ncols</a:t>
            </a:r>
            <a:r>
              <a:rPr lang="en-US" altLang="en-US" dirty="0">
                <a:solidFill>
                  <a:srgbClr val="666666"/>
                </a:solidFill>
              </a:rPr>
              <a:t>=</a:t>
            </a:r>
            <a:r>
              <a:rPr lang="en-US" altLang="en-US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dirty="0" err="1"/>
              <a:t>sharex</a:t>
            </a:r>
            <a:r>
              <a:rPr lang="en-US" altLang="en-US" dirty="0">
                <a:solidFill>
                  <a:srgbClr val="666666"/>
                </a:solidFill>
              </a:rPr>
              <a:t>=</a:t>
            </a:r>
            <a:r>
              <a:rPr lang="en-US" altLang="en-US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dirty="0" err="1"/>
              <a:t>sharey</a:t>
            </a:r>
            <a:r>
              <a:rPr lang="en-US" altLang="en-US" dirty="0">
                <a:solidFill>
                  <a:srgbClr val="666666"/>
                </a:solidFill>
              </a:rPr>
              <a:t>=</a:t>
            </a:r>
            <a:r>
              <a:rPr lang="en-US" altLang="en-US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,)</a:t>
            </a:r>
          </a:p>
          <a:p>
            <a:r>
              <a:rPr lang="en-US" altLang="en-US" dirty="0"/>
              <a:t>ax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>
                <a:solidFill>
                  <a:srgbClr val="666666"/>
                </a:solidFill>
              </a:rPr>
              <a:t>=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 err="1"/>
              <a:t>ax</a:t>
            </a:r>
            <a:r>
              <a:rPr lang="en-US" altLang="en-US" dirty="0" err="1">
                <a:solidFill>
                  <a:srgbClr val="666666"/>
                </a:solidFill>
              </a:rPr>
              <a:t>.</a:t>
            </a:r>
            <a:r>
              <a:rPr lang="en-US" altLang="en-US" dirty="0" err="1"/>
              <a:t>flatten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US" altLang="en-US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 err="1"/>
              <a:t>i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b="1" dirty="0">
                <a:solidFill>
                  <a:srgbClr val="AA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altLang="en-US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 </a:t>
            </a:r>
          </a:p>
          <a:p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dirty="0" err="1"/>
              <a:t>img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>
                <a:solidFill>
                  <a:srgbClr val="666666"/>
                </a:solidFill>
              </a:rPr>
              <a:t>=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 err="1"/>
              <a:t>X_train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dirty="0" err="1"/>
              <a:t>y_train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>
                <a:solidFill>
                  <a:srgbClr val="666666"/>
                </a:solidFill>
              </a:rPr>
              <a:t>==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][</a:t>
            </a:r>
            <a:r>
              <a:rPr lang="en-US" altLang="en-US" dirty="0" err="1"/>
              <a:t>i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en-US" dirty="0">
                <a:solidFill>
                  <a:srgbClr val="666666"/>
                </a:solidFill>
              </a:rPr>
              <a:t>.</a:t>
            </a:r>
            <a:r>
              <a:rPr lang="en-US" altLang="en-US" dirty="0"/>
              <a:t>reshape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28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28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dirty="0"/>
              <a:t>ax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dirty="0" err="1"/>
              <a:t>i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en-US" dirty="0">
                <a:solidFill>
                  <a:srgbClr val="666666"/>
                </a:solidFill>
              </a:rPr>
              <a:t>.</a:t>
            </a:r>
            <a:r>
              <a:rPr lang="en-US" altLang="en-US" dirty="0" err="1"/>
              <a:t>imshow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 err="1"/>
              <a:t>img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dirty="0" err="1"/>
              <a:t>cmap</a:t>
            </a:r>
            <a:r>
              <a:rPr lang="en-US" altLang="en-US" dirty="0">
                <a:solidFill>
                  <a:srgbClr val="666666"/>
                </a:solidFill>
              </a:rPr>
              <a:t>=</a:t>
            </a:r>
            <a:r>
              <a:rPr lang="en-US" altLang="en-US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'Greys'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dirty="0"/>
              <a:t>interpolation</a:t>
            </a:r>
            <a:r>
              <a:rPr lang="en-US" altLang="en-US" dirty="0">
                <a:solidFill>
                  <a:srgbClr val="666666"/>
                </a:solidFill>
              </a:rPr>
              <a:t>=</a:t>
            </a:r>
            <a:r>
              <a:rPr lang="en-US" altLang="en-US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'nearest'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altLang="en-US" dirty="0">
              <a:solidFill>
                <a:srgbClr val="333333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en-US" dirty="0"/>
              <a:t>ax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en-US" dirty="0">
                <a:solidFill>
                  <a:srgbClr val="666666"/>
                </a:solidFill>
              </a:rPr>
              <a:t>.</a:t>
            </a:r>
            <a:r>
              <a:rPr lang="en-US" altLang="en-US" dirty="0" err="1"/>
              <a:t>set_xticks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([])</a:t>
            </a:r>
          </a:p>
          <a:p>
            <a:r>
              <a:rPr lang="en-US" altLang="en-US" dirty="0"/>
              <a:t>ax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en-US" dirty="0">
                <a:solidFill>
                  <a:srgbClr val="666666"/>
                </a:solidFill>
              </a:rPr>
              <a:t>.</a:t>
            </a:r>
            <a:r>
              <a:rPr lang="en-US" altLang="en-US" dirty="0" err="1"/>
              <a:t>set_yticks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([])</a:t>
            </a:r>
          </a:p>
          <a:p>
            <a:r>
              <a:rPr lang="en-US" altLang="en-US" dirty="0" err="1"/>
              <a:t>plt</a:t>
            </a:r>
            <a:r>
              <a:rPr lang="en-US" altLang="en-US" dirty="0" err="1">
                <a:solidFill>
                  <a:srgbClr val="666666"/>
                </a:solidFill>
              </a:rPr>
              <a:t>.</a:t>
            </a:r>
            <a:r>
              <a:rPr lang="en-US" altLang="en-US" dirty="0" err="1"/>
              <a:t>tight_layout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  <a:r>
              <a:rPr lang="en-US" altLang="en-US" dirty="0" err="1"/>
              <a:t>plt</a:t>
            </a:r>
            <a:r>
              <a:rPr lang="en-US" altLang="en-US" dirty="0" err="1">
                <a:solidFill>
                  <a:srgbClr val="666666"/>
                </a:solidFill>
              </a:rPr>
              <a:t>.</a:t>
            </a:r>
            <a:r>
              <a:rPr lang="en-US" altLang="en-US" dirty="0" err="1"/>
              <a:t>show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en-US" dirty="0"/>
              <a:t>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1FD8EB-39BF-4655-B213-536C436F9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476" y="2194560"/>
            <a:ext cx="3944832" cy="3316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327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FA6FC-013F-2C0C-CA97-F0E4055B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Some results from </a:t>
            </a:r>
            <a:r>
              <a:rPr lang="en-CA" dirty="0" err="1"/>
              <a:t>Lecun’s</a:t>
            </a:r>
            <a:r>
              <a:rPr lang="en-CA" dirty="0"/>
              <a:t> page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BD8CDFE-18E6-9082-7174-7DDD8D02CF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0417" y="1906513"/>
            <a:ext cx="3327853" cy="40513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D7200B-9F23-CA32-7CB7-54DD65E02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21FA8B-DCD2-9CD2-4AF6-DF535349E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7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0A71CC-1268-3DEC-AEB7-2934F20629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68" b="1951"/>
          <a:stretch/>
        </p:blipFill>
        <p:spPr>
          <a:xfrm>
            <a:off x="136132" y="1872477"/>
            <a:ext cx="3424285" cy="31130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DC2CA3-30C0-1931-79C9-4FC7D7B8569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5327"/>
          <a:stretch/>
        </p:blipFill>
        <p:spPr>
          <a:xfrm>
            <a:off x="6888270" y="1906513"/>
            <a:ext cx="3204201" cy="100454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ED8041-F629-D84C-3BB9-9186727AA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8268" y="3834924"/>
            <a:ext cx="3204201" cy="15756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D9C322-185B-8114-B8E3-8075970AED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6345" b="606"/>
          <a:stretch/>
        </p:blipFill>
        <p:spPr>
          <a:xfrm>
            <a:off x="6888269" y="2896510"/>
            <a:ext cx="3204201" cy="9384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0670AEA-B7D8-AC50-FA10-A55B3852AE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2685" y="5355568"/>
            <a:ext cx="3204201" cy="161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645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MLP implementation and testing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73E568-1DFF-4D27-C881-9B80F8829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8</a:t>
            </a:fld>
            <a:endParaRPr lang="fr-FR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1306915" y="3100770"/>
            <a:ext cx="3579223" cy="2369880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1400" dirty="0" err="1"/>
              <a:t>nn</a:t>
            </a:r>
            <a:r>
              <a:rPr lang="en-US" altLang="en-US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dirty="0">
                <a:solidFill>
                  <a:srgbClr val="666666"/>
                </a:solidFill>
              </a:rPr>
              <a:t>=</a:t>
            </a:r>
            <a:r>
              <a:rPr lang="en-US" altLang="en-US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400" dirty="0" err="1"/>
              <a:t>NeuralNetMLP</a:t>
            </a:r>
            <a:r>
              <a:rPr lang="en-US" altLang="en-US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pPr>
              <a:spcBef>
                <a:spcPct val="0"/>
              </a:spcBef>
            </a:pPr>
            <a:r>
              <a:rPr lang="en-US" altLang="en-US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sz="1400" dirty="0" err="1"/>
              <a:t>n_output</a:t>
            </a:r>
            <a:r>
              <a:rPr lang="en-US" altLang="en-US" sz="1400" dirty="0">
                <a:solidFill>
                  <a:srgbClr val="666666"/>
                </a:solidFill>
              </a:rPr>
              <a:t>=</a:t>
            </a:r>
            <a:r>
              <a:rPr lang="en-US" altLang="en-US" sz="14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altLang="en-US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>
              <a:spcBef>
                <a:spcPct val="0"/>
              </a:spcBef>
            </a:pPr>
            <a:r>
              <a:rPr lang="en-US" altLang="en-US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sz="1400" dirty="0" err="1"/>
              <a:t>n_features</a:t>
            </a:r>
            <a:r>
              <a:rPr lang="en-US" altLang="en-US" sz="1400" dirty="0">
                <a:solidFill>
                  <a:srgbClr val="666666"/>
                </a:solidFill>
              </a:rPr>
              <a:t>=</a:t>
            </a:r>
            <a:r>
              <a:rPr lang="en-US" altLang="en-US" sz="1400" dirty="0" err="1"/>
              <a:t>X_train</a:t>
            </a:r>
            <a:r>
              <a:rPr lang="en-US" altLang="en-US" sz="1400" dirty="0" err="1">
                <a:solidFill>
                  <a:srgbClr val="666666"/>
                </a:solidFill>
              </a:rPr>
              <a:t>.</a:t>
            </a:r>
            <a:r>
              <a:rPr lang="en-US" altLang="en-US" sz="1400" dirty="0" err="1"/>
              <a:t>shape</a:t>
            </a:r>
            <a:r>
              <a:rPr lang="en-US" altLang="en-US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en-US" sz="14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</a:p>
          <a:p>
            <a:pPr>
              <a:spcBef>
                <a:spcPct val="0"/>
              </a:spcBef>
            </a:pPr>
            <a:r>
              <a:rPr lang="en-US" altLang="en-US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sz="1400" dirty="0" err="1"/>
              <a:t>n_hidden</a:t>
            </a:r>
            <a:r>
              <a:rPr lang="en-US" altLang="en-US" sz="1400" dirty="0">
                <a:solidFill>
                  <a:srgbClr val="666666"/>
                </a:solidFill>
              </a:rPr>
              <a:t>=</a:t>
            </a:r>
            <a:r>
              <a:rPr lang="en-US" altLang="en-US" sz="14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lang="en-US" altLang="en-US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>
              <a:spcBef>
                <a:spcPct val="0"/>
              </a:spcBef>
            </a:pPr>
            <a:r>
              <a:rPr lang="en-US" altLang="en-US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sz="1400" dirty="0"/>
              <a:t>l2</a:t>
            </a:r>
            <a:r>
              <a:rPr lang="en-US" altLang="en-US" sz="1400" dirty="0">
                <a:solidFill>
                  <a:srgbClr val="666666"/>
                </a:solidFill>
              </a:rPr>
              <a:t>=</a:t>
            </a:r>
            <a:r>
              <a:rPr lang="en-US" altLang="en-US" sz="14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0.1</a:t>
            </a:r>
            <a:r>
              <a:rPr lang="en-US" altLang="en-US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dirty="0"/>
              <a:t>l1</a:t>
            </a:r>
            <a:r>
              <a:rPr lang="en-US" altLang="en-US" sz="1400" dirty="0">
                <a:solidFill>
                  <a:srgbClr val="666666"/>
                </a:solidFill>
              </a:rPr>
              <a:t>=</a:t>
            </a:r>
            <a:r>
              <a:rPr lang="en-US" altLang="en-US" sz="14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</a:t>
            </a:r>
            <a:r>
              <a:rPr lang="en-US" altLang="en-US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>
              <a:spcBef>
                <a:spcPct val="0"/>
              </a:spcBef>
            </a:pPr>
            <a:r>
              <a:rPr lang="en-US" altLang="en-US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sz="1400" dirty="0"/>
              <a:t>epochs</a:t>
            </a:r>
            <a:r>
              <a:rPr lang="en-US" altLang="en-US" sz="1400" dirty="0">
                <a:solidFill>
                  <a:srgbClr val="666666"/>
                </a:solidFill>
              </a:rPr>
              <a:t>=</a:t>
            </a:r>
            <a:r>
              <a:rPr lang="en-US" altLang="en-US" sz="14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lang="en-US" altLang="en-US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>
              <a:spcBef>
                <a:spcPct val="0"/>
              </a:spcBef>
            </a:pPr>
            <a:r>
              <a:rPr lang="en-US" altLang="en-US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sz="1400" dirty="0"/>
              <a:t>eta</a:t>
            </a:r>
            <a:r>
              <a:rPr lang="en-US" altLang="en-US" sz="1400" dirty="0">
                <a:solidFill>
                  <a:srgbClr val="666666"/>
                </a:solidFill>
              </a:rPr>
              <a:t>=</a:t>
            </a:r>
            <a:r>
              <a:rPr lang="en-US" altLang="en-US" sz="14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0.001</a:t>
            </a:r>
            <a:r>
              <a:rPr lang="en-US" altLang="en-US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spcBef>
                <a:spcPct val="0"/>
              </a:spcBef>
            </a:pPr>
            <a:r>
              <a:rPr lang="en-US" altLang="en-US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sz="1400" dirty="0"/>
              <a:t>alpha</a:t>
            </a:r>
            <a:r>
              <a:rPr lang="en-US" altLang="en-US" sz="1400" dirty="0">
                <a:solidFill>
                  <a:srgbClr val="666666"/>
                </a:solidFill>
              </a:rPr>
              <a:t>=</a:t>
            </a:r>
            <a:r>
              <a:rPr lang="en-US" altLang="en-US" sz="14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0.001</a:t>
            </a:r>
            <a:r>
              <a:rPr lang="en-US" altLang="en-US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spcBef>
                <a:spcPct val="0"/>
              </a:spcBef>
            </a:pPr>
            <a:r>
              <a:rPr lang="en-US" altLang="en-US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sz="1400" dirty="0" err="1"/>
              <a:t>decrease_const</a:t>
            </a:r>
            <a:r>
              <a:rPr lang="en-US" altLang="en-US" sz="1400" dirty="0">
                <a:solidFill>
                  <a:srgbClr val="666666"/>
                </a:solidFill>
              </a:rPr>
              <a:t>=</a:t>
            </a:r>
            <a:r>
              <a:rPr lang="en-US" altLang="en-US" sz="14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0.00001</a:t>
            </a:r>
            <a:r>
              <a:rPr lang="en-US" altLang="en-US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spcBef>
                <a:spcPct val="0"/>
              </a:spcBef>
            </a:pPr>
            <a:r>
              <a:rPr lang="en-US" altLang="en-US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sz="1400" dirty="0" err="1"/>
              <a:t>minibatches</a:t>
            </a:r>
            <a:r>
              <a:rPr lang="en-US" altLang="en-US" sz="1400" dirty="0">
                <a:solidFill>
                  <a:srgbClr val="666666"/>
                </a:solidFill>
              </a:rPr>
              <a:t>=</a:t>
            </a:r>
            <a:r>
              <a:rPr lang="en-US" altLang="en-US" sz="14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lang="en-US" altLang="en-US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>
              <a:spcBef>
                <a:spcPct val="0"/>
              </a:spcBef>
            </a:pPr>
            <a:r>
              <a:rPr lang="en-US" altLang="en-US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altLang="en-US" sz="1400" dirty="0"/>
              <a:t>shuffle</a:t>
            </a:r>
            <a:r>
              <a:rPr lang="en-US" altLang="en-US" sz="1400" dirty="0">
                <a:solidFill>
                  <a:srgbClr val="666666"/>
                </a:solidFill>
              </a:rPr>
              <a:t>=</a:t>
            </a:r>
            <a:r>
              <a:rPr lang="en-US" altLang="en-US" sz="14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altLang="en-US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400" dirty="0" err="1"/>
              <a:t>random_state</a:t>
            </a:r>
            <a:r>
              <a:rPr lang="en-US" altLang="en-US" sz="1400" dirty="0">
                <a:solidFill>
                  <a:srgbClr val="666666"/>
                </a:solidFill>
              </a:rPr>
              <a:t>=</a:t>
            </a:r>
            <a:r>
              <a:rPr lang="en-US" altLang="en-US" sz="14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14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sz="1400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>
              <a:xfrm>
                <a:off x="5355771" y="2848810"/>
                <a:ext cx="4778829" cy="312527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182880" indent="-18288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3152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0584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280160" indent="-18288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2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500000" indent="-228600" algn="l" defTabSz="914400" rtl="0" eaLnBrk="1" latinLnBrk="0" hangingPunct="1">
                  <a:lnSpc>
                    <a:spcPct val="90000"/>
                  </a:lnSpc>
                  <a:spcBef>
                    <a:spcPts val="400"/>
                  </a:spcBef>
                  <a:spcAft>
                    <a:spcPts val="200"/>
                  </a:spcAft>
                  <a:buClr>
                    <a:schemeClr val="accent1">
                      <a:lumMod val="75000"/>
                    </a:schemeClr>
                  </a:buClr>
                  <a:buSzPct val="85000"/>
                  <a:buFont typeface="Wingdings" pitchFamily="2" charset="2"/>
                  <a:buChar char="§"/>
                  <a:defRPr sz="1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fr-CA" dirty="0"/>
                  <a:t>L2 to </a:t>
                </a:r>
                <a:r>
                  <a:rPr lang="fr-CA" dirty="0" err="1"/>
                  <a:t>reduce</a:t>
                </a:r>
                <a:r>
                  <a:rPr lang="fr-CA" dirty="0"/>
                  <a:t> </a:t>
                </a:r>
                <a:r>
                  <a:rPr lang="fr-CA" dirty="0" err="1"/>
                  <a:t>overfitting</a:t>
                </a:r>
                <a:endParaRPr lang="fr-CA" dirty="0"/>
              </a:p>
              <a:p>
                <a:r>
                  <a:rPr lang="fr-CA" dirty="0"/>
                  <a:t>784 input </a:t>
                </a:r>
                <a:r>
                  <a:rPr lang="fr-CA" dirty="0" err="1"/>
                  <a:t>units</a:t>
                </a:r>
                <a:r>
                  <a:rPr lang="fr-CA" dirty="0"/>
                  <a:t> to fit the data</a:t>
                </a:r>
              </a:p>
              <a:p>
                <a:r>
                  <a:rPr lang="fr-CA" dirty="0"/>
                  <a:t>50 </a:t>
                </a:r>
                <a:r>
                  <a:rPr lang="fr-CA" dirty="0" err="1"/>
                  <a:t>hidden</a:t>
                </a:r>
                <a:r>
                  <a:rPr lang="fr-CA" dirty="0"/>
                  <a:t> </a:t>
                </a:r>
                <a:r>
                  <a:rPr lang="fr-CA" dirty="0" err="1"/>
                  <a:t>units</a:t>
                </a:r>
                <a:endParaRPr lang="fr-CA" dirty="0"/>
              </a:p>
              <a:p>
                <a:r>
                  <a:rPr lang="fr-CA" dirty="0"/>
                  <a:t>10 output </a:t>
                </a:r>
                <a:r>
                  <a:rPr lang="fr-CA" dirty="0" err="1"/>
                  <a:t>units</a:t>
                </a:r>
                <a:r>
                  <a:rPr lang="fr-CA" dirty="0"/>
                  <a:t> to fit the classes</a:t>
                </a:r>
              </a:p>
              <a:p>
                <a:r>
                  <a:rPr lang="en-US" dirty="0"/>
                  <a:t>Alpha adds a momentum of the gradient from the previous epoch to accelerate learning</a:t>
                </a:r>
                <a:endParaRPr lang="fr-CA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fr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fr-C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fr-C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𝜂𝛻</m:t>
                      </m:r>
                      <m:r>
                        <a:rPr lang="fr-C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fr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fr-C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fr-C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fr-C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fr-C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fr-C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fr-C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fr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fr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fr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fr-CA" dirty="0"/>
              </a:p>
              <a:p>
                <a:r>
                  <a:rPr lang="fr-CA" dirty="0" err="1"/>
                  <a:t>Decrease</a:t>
                </a:r>
                <a:r>
                  <a:rPr lang="fr-CA" dirty="0"/>
                  <a:t> (</a:t>
                </a:r>
                <a14:m>
                  <m:oMath xmlns:m="http://schemas.openxmlformats.org/officeDocument/2006/math">
                    <m:r>
                      <a:rPr lang="fr-CA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fr-CA" dirty="0"/>
                  <a:t>) </a:t>
                </a:r>
                <a:r>
                  <a:rPr lang="fr-CA" dirty="0" err="1"/>
                  <a:t>reduce</a:t>
                </a:r>
                <a:r>
                  <a:rPr lang="fr-CA" dirty="0"/>
                  <a:t> the </a:t>
                </a:r>
                <a:r>
                  <a:rPr lang="fr-CA" dirty="0" err="1"/>
                  <a:t>learning</a:t>
                </a:r>
                <a:r>
                  <a:rPr lang="fr-CA" dirty="0"/>
                  <a:t> rate as the time passes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fr-C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/(1+</m:t>
                      </m:r>
                      <m:r>
                        <a:rPr lang="fr-C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fr-C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fr-C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r>
                        <a:rPr lang="fr-C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fr-CA" dirty="0"/>
              </a:p>
              <a:p>
                <a:endParaRPr lang="fr-CA" dirty="0"/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5771" y="2848810"/>
                <a:ext cx="4778829" cy="3125270"/>
              </a:xfrm>
              <a:prstGeom prst="rect">
                <a:avLst/>
              </a:prstGeom>
              <a:blipFill>
                <a:blip r:embed="rId3"/>
                <a:stretch>
                  <a:fillRect l="-255" t="-2924" r="-114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4897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MLP implementation and testing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noProof="0" dirty="0"/>
              <a:t>To train it:</a:t>
            </a:r>
          </a:p>
          <a:p>
            <a:endParaRPr lang="en-CA" noProof="0" dirty="0"/>
          </a:p>
          <a:p>
            <a:r>
              <a:rPr lang="en-CA" noProof="0" dirty="0"/>
              <a:t>And here is a graph of the cost for each minibatches (50*1000epochs):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927588" y="6094640"/>
            <a:ext cx="7760573" cy="543271"/>
          </a:xfrm>
        </p:spPr>
        <p:txBody>
          <a:bodyPr/>
          <a:lstStyle/>
          <a:p>
            <a:r>
              <a:rPr lang="fr-CA" dirty="0"/>
              <a:t>Voir </a:t>
            </a:r>
            <a:r>
              <a:rPr lang="fr-CA" dirty="0">
                <a:hlinkClick r:id="rId3"/>
              </a:rPr>
              <a:t>https://scikit-learn.org/stable/modules/generated/sklearn.neural_network.MLPClassifier.html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9</a:t>
            </a:fld>
            <a:endParaRPr lang="fr-FR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673532" y="2592083"/>
            <a:ext cx="3422469" cy="184666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dirty="0" err="1"/>
              <a:t>nn</a:t>
            </a:r>
            <a:r>
              <a:rPr lang="en-US" altLang="en-US" dirty="0" err="1">
                <a:solidFill>
                  <a:srgbClr val="666666"/>
                </a:solidFill>
              </a:rPr>
              <a:t>.</a:t>
            </a:r>
            <a:r>
              <a:rPr lang="en-US" altLang="en-US" dirty="0" err="1"/>
              <a:t>fit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dirty="0" err="1"/>
              <a:t>X_train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dirty="0" err="1"/>
              <a:t>y_train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dirty="0" err="1"/>
              <a:t>print_progress</a:t>
            </a:r>
            <a:r>
              <a:rPr lang="en-US" altLang="en-US" dirty="0">
                <a:solidFill>
                  <a:srgbClr val="666666"/>
                </a:solidFill>
              </a:rPr>
              <a:t>=</a:t>
            </a:r>
            <a:r>
              <a:rPr lang="en-US" altLang="en-US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en-US" dirty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564" y="3352821"/>
            <a:ext cx="3951843" cy="2582206"/>
          </a:xfrm>
          <a:prstGeom prst="rect">
            <a:avLst/>
          </a:prstGeom>
        </p:spPr>
      </p:pic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2459843" y="3831394"/>
            <a:ext cx="3570514" cy="1625060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matplotlib.pyplot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altLang="en-US" sz="1200" b="1" dirty="0">
              <a:solidFill>
                <a:srgbClr val="0000FF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200" dirty="0" err="1">
                <a:latin typeface="Arial" panose="020B0604020202020204" pitchFamily="34" charset="0"/>
              </a:rPr>
              <a:t>plt</a:t>
            </a:r>
            <a:r>
              <a:rPr lang="en-US" altLang="en-US" sz="1200" dirty="0" err="1">
                <a:solidFill>
                  <a:srgbClr val="666666"/>
                </a:solidFill>
                <a:latin typeface="Arial" panose="020B0604020202020204" pitchFamily="34" charset="0"/>
              </a:rPr>
              <a:t>.</a:t>
            </a:r>
            <a:r>
              <a:rPr lang="en-US" altLang="en-US" sz="1200" dirty="0" err="1">
                <a:latin typeface="Arial" panose="020B0604020202020204" pitchFamily="34" charset="0"/>
              </a:rPr>
              <a:t>plot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(range(</a:t>
            </a:r>
            <a:r>
              <a:rPr lang="en-US" altLang="en-US" sz="1200" dirty="0" err="1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200" dirty="0" err="1">
                <a:latin typeface="Arial" panose="020B0604020202020204" pitchFamily="34" charset="0"/>
              </a:rPr>
              <a:t>nn</a:t>
            </a:r>
            <a:r>
              <a:rPr lang="en-US" altLang="en-US" sz="1200" dirty="0" err="1">
                <a:solidFill>
                  <a:srgbClr val="666666"/>
                </a:solidFill>
                <a:latin typeface="Arial" panose="020B0604020202020204" pitchFamily="34" charset="0"/>
              </a:rPr>
              <a:t>.</a:t>
            </a:r>
            <a:r>
              <a:rPr lang="en-US" altLang="en-US" sz="1200" dirty="0" err="1">
                <a:latin typeface="Arial" panose="020B0604020202020204" pitchFamily="34" charset="0"/>
              </a:rPr>
              <a:t>cost</a:t>
            </a:r>
            <a:r>
              <a:rPr lang="en-US" altLang="en-US" sz="1200" dirty="0">
                <a:latin typeface="Arial" panose="020B0604020202020204" pitchFamily="34" charset="0"/>
              </a:rPr>
              <a:t>_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)), </a:t>
            </a:r>
            <a:r>
              <a:rPr lang="en-US" altLang="en-US" sz="1200" dirty="0" err="1">
                <a:latin typeface="Arial" panose="020B0604020202020204" pitchFamily="34" charset="0"/>
              </a:rPr>
              <a:t>nn</a:t>
            </a:r>
            <a:r>
              <a:rPr lang="en-US" altLang="en-US" sz="1200" dirty="0" err="1">
                <a:solidFill>
                  <a:srgbClr val="666666"/>
                </a:solidFill>
                <a:latin typeface="Arial" panose="020B0604020202020204" pitchFamily="34" charset="0"/>
              </a:rPr>
              <a:t>.</a:t>
            </a:r>
            <a:r>
              <a:rPr lang="en-US" altLang="en-US" sz="1200" dirty="0" err="1">
                <a:latin typeface="Arial" panose="020B0604020202020204" pitchFamily="34" charset="0"/>
              </a:rPr>
              <a:t>cost</a:t>
            </a:r>
            <a:r>
              <a:rPr lang="en-US" altLang="en-US" sz="1200" dirty="0">
                <a:latin typeface="Arial" panose="020B0604020202020204" pitchFamily="34" charset="0"/>
              </a:rPr>
              <a:t>_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200" dirty="0" err="1">
                <a:latin typeface="Arial" panose="020B0604020202020204" pitchFamily="34" charset="0"/>
              </a:rPr>
              <a:t>plt</a:t>
            </a:r>
            <a:r>
              <a:rPr lang="en-US" altLang="en-US" sz="1200" dirty="0" err="1">
                <a:solidFill>
                  <a:srgbClr val="666666"/>
                </a:solidFill>
                <a:latin typeface="Arial" panose="020B0604020202020204" pitchFamily="34" charset="0"/>
              </a:rPr>
              <a:t>.</a:t>
            </a:r>
            <a:r>
              <a:rPr lang="en-US" altLang="en-US" sz="1200" dirty="0" err="1">
                <a:latin typeface="Arial" panose="020B0604020202020204" pitchFamily="34" charset="0"/>
              </a:rPr>
              <a:t>ylim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en-US" altLang="en-US" sz="12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2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2000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</a:t>
            </a:r>
          </a:p>
          <a:p>
            <a:pPr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200" dirty="0" err="1">
                <a:latin typeface="Arial" panose="020B0604020202020204" pitchFamily="34" charset="0"/>
              </a:rPr>
              <a:t>plt</a:t>
            </a:r>
            <a:r>
              <a:rPr lang="en-US" altLang="en-US" sz="1200" dirty="0" err="1">
                <a:solidFill>
                  <a:srgbClr val="666666"/>
                </a:solidFill>
                <a:latin typeface="Arial" panose="020B0604020202020204" pitchFamily="34" charset="0"/>
              </a:rPr>
              <a:t>.</a:t>
            </a:r>
            <a:r>
              <a:rPr lang="en-US" altLang="en-US" sz="1200" dirty="0" err="1">
                <a:latin typeface="Arial" panose="020B0604020202020204" pitchFamily="34" charset="0"/>
              </a:rPr>
              <a:t>ylabel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200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'Cost'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200" dirty="0" err="1">
                <a:latin typeface="Arial" panose="020B0604020202020204" pitchFamily="34" charset="0"/>
              </a:rPr>
              <a:t>plt</a:t>
            </a:r>
            <a:r>
              <a:rPr lang="en-US" altLang="en-US" sz="1200" dirty="0" err="1">
                <a:solidFill>
                  <a:srgbClr val="666666"/>
                </a:solidFill>
                <a:latin typeface="Arial" panose="020B0604020202020204" pitchFamily="34" charset="0"/>
              </a:rPr>
              <a:t>.</a:t>
            </a:r>
            <a:r>
              <a:rPr lang="en-US" altLang="en-US" sz="1200" dirty="0" err="1">
                <a:latin typeface="Arial" panose="020B0604020202020204" pitchFamily="34" charset="0"/>
              </a:rPr>
              <a:t>xlabel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200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'Epochs * 50'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200" dirty="0" err="1">
                <a:latin typeface="Arial" panose="020B0604020202020204" pitchFamily="34" charset="0"/>
              </a:rPr>
              <a:t>plt</a:t>
            </a:r>
            <a:r>
              <a:rPr lang="en-US" altLang="en-US" sz="1200" dirty="0" err="1">
                <a:solidFill>
                  <a:srgbClr val="666666"/>
                </a:solidFill>
                <a:latin typeface="Arial" panose="020B0604020202020204" pitchFamily="34" charset="0"/>
              </a:rPr>
              <a:t>.</a:t>
            </a:r>
            <a:r>
              <a:rPr lang="en-US" altLang="en-US" sz="1200" dirty="0" err="1">
                <a:latin typeface="Arial" panose="020B0604020202020204" pitchFamily="34" charset="0"/>
              </a:rPr>
              <a:t>tight_layout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200" dirty="0" err="1">
                <a:latin typeface="Arial" panose="020B0604020202020204" pitchFamily="34" charset="0"/>
              </a:rPr>
              <a:t>plt</a:t>
            </a:r>
            <a:r>
              <a:rPr lang="en-US" altLang="en-US" sz="1200" dirty="0" err="1">
                <a:solidFill>
                  <a:srgbClr val="666666"/>
                </a:solidFill>
                <a:latin typeface="Arial" panose="020B0604020202020204" pitchFamily="34" charset="0"/>
              </a:rPr>
              <a:t>.</a:t>
            </a:r>
            <a:r>
              <a:rPr lang="en-US" altLang="en-US" sz="1200" dirty="0" err="1">
                <a:latin typeface="Arial" panose="020B0604020202020204" pitchFamily="34" charset="0"/>
              </a:rPr>
              <a:t>show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en-US" sz="1200" dirty="0"/>
              <a:t> 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607353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3017</TotalTime>
  <Words>2532</Words>
  <Application>Microsoft Office PowerPoint</Application>
  <PresentationFormat>Widescreen</PresentationFormat>
  <Paragraphs>304</Paragraphs>
  <Slides>31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2" baseType="lpstr">
      <vt:lpstr>Arial</vt:lpstr>
      <vt:lpstr>Calibri</vt:lpstr>
      <vt:lpstr>Cambria Math</vt:lpstr>
      <vt:lpstr>Courier New</vt:lpstr>
      <vt:lpstr>JetBrains Mono</vt:lpstr>
      <vt:lpstr>Rockwell</vt:lpstr>
      <vt:lpstr>Rockwell Condensed</vt:lpstr>
      <vt:lpstr>Rockwell Extra Bold</vt:lpstr>
      <vt:lpstr>Verdana</vt:lpstr>
      <vt:lpstr>Wingdings</vt:lpstr>
      <vt:lpstr>Wood Type</vt:lpstr>
      <vt:lpstr>Machine Learning for data science and business intelligence – 8IAR403</vt:lpstr>
      <vt:lpstr>Summary of lesson #14</vt:lpstr>
      <vt:lpstr>Number Classification</vt:lpstr>
      <vt:lpstr>MNIST.py</vt:lpstr>
      <vt:lpstr>Visualization</vt:lpstr>
      <vt:lpstr>Visualization</vt:lpstr>
      <vt:lpstr>Some results from Lecun’s page</vt:lpstr>
      <vt:lpstr>MLP implementation and testing</vt:lpstr>
      <vt:lpstr>MLP implementation and testing</vt:lpstr>
      <vt:lpstr>Evaluation</vt:lpstr>
      <vt:lpstr>Minibatches implementation</vt:lpstr>
      <vt:lpstr>With Tensorflow/KERAS</vt:lpstr>
      <vt:lpstr>Example run</vt:lpstr>
      <vt:lpstr>Training a MLP</vt:lpstr>
      <vt:lpstr>Cost function</vt:lpstr>
      <vt:lpstr>Cost function</vt:lpstr>
      <vt:lpstr>Cost function</vt:lpstr>
      <vt:lpstr>Cost function</vt:lpstr>
      <vt:lpstr>Code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Backpropagation</vt:lpstr>
      <vt:lpstr>Conclusion</vt:lpstr>
      <vt:lpstr>Main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Apprentissage Machine</dc:title>
  <dc:creator>Kevin Bouchard</dc:creator>
  <cp:lastModifiedBy>Kevin Bouchard</cp:lastModifiedBy>
  <cp:revision>136</cp:revision>
  <dcterms:created xsi:type="dcterms:W3CDTF">2018-04-28T18:28:28Z</dcterms:created>
  <dcterms:modified xsi:type="dcterms:W3CDTF">2024-01-27T16:55:05Z</dcterms:modified>
</cp:coreProperties>
</file>